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594D0-CF8C-43BB-AFB1-88DC45F2716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08C9A-7BE8-4615-B0D3-0A9B02AF0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6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9B0B0F0-73B0-4FA1-9CB8-F694601716A7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5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common PrintStream bug:</a:t>
            </a:r>
          </a:p>
          <a:p>
            <a:r>
              <a:rPr lang="en-US" smtClean="0">
                <a:latin typeface="Arial" panose="020B0604020202020204" pitchFamily="34" charset="0"/>
              </a:rPr>
              <a:t>- declaring it in a method that gets called many times.  This causes the file to be re-opened and wipes the past contents.  So only the last line shows up in the file.</a:t>
            </a:r>
          </a:p>
        </p:txBody>
      </p:sp>
    </p:spTree>
    <p:extLst>
      <p:ext uri="{BB962C8B-B14F-4D97-AF65-F5344CB8AC3E}">
        <p14:creationId xmlns:p14="http://schemas.microsoft.com/office/powerpoint/2010/main" val="329170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9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9F30-30B0-4681-9663-2479CB7D9A9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7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155368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Autumn </a:t>
            </a:r>
            <a:r>
              <a:rPr lang="en-US" sz="4800" dirty="0" smtClean="0"/>
              <a:t>2017</a:t>
            </a:r>
            <a:endParaRPr lang="en-US" sz="48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122974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25: File output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1026" name="Picture 2" descr="http://www.smbc-comics.com/comics/2008031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076" y="2048486"/>
            <a:ext cx="3770471" cy="458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39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Read a file of section attendance (</a:t>
            </a:r>
            <a:r>
              <a:rPr lang="en-US" i="1" dirty="0" smtClean="0"/>
              <a:t>see next slide</a:t>
            </a:r>
            <a:r>
              <a:rPr lang="en-US" dirty="0" smtClean="0"/>
              <a:t>):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yynyyynayayynyyyayanyyyaynayyayyanayyyanyayna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ayyanyyyyayanaayyanayyyananayayaynyayayynynya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yyayaynyyayyanynnyyyayyanayaynannnyyayyayayny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And produce the following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</a:t>
            </a:r>
            <a:r>
              <a:rPr lang="en-US" sz="1800" dirty="0" smtClean="0">
                <a:latin typeface="Courier New" panose="02070309020205020404" pitchFamily="49" charset="0"/>
              </a:rPr>
              <a:t>[20, </a:t>
            </a:r>
            <a:r>
              <a:rPr lang="en-US" sz="1800" dirty="0">
                <a:latin typeface="Courier New" panose="02070309020205020404" pitchFamily="49" charset="0"/>
              </a:rPr>
              <a:t>16, 17, 14, 11]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[100.0, 80.0, 85.0, 70.0, 55.0]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19, 14, 14, 8]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95.0, 70.0, 70.0, 40.0]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15, 16, 18, 14]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75.0, 80.0, 90.0, 70.0]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1800" dirty="0"/>
              <a:t>Students earn 3 points for each section attended up to </a:t>
            </a:r>
            <a:r>
              <a:rPr lang="en-US" sz="1800" dirty="0" smtClean="0"/>
              <a:t>20.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7351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089775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tabLst>
                <a:tab pos="7089775" algn="l"/>
              </a:tabLst>
            </a:pPr>
            <a:r>
              <a:rPr lang="en-US" smtClean="0"/>
              <a:t>Each line represents a section.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smtClean="0"/>
              <a:t>Each week has 5 characters because there are 5 students.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a</a:t>
            </a:r>
            <a:r>
              <a:rPr lang="en-US" smtClean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n</a:t>
            </a:r>
            <a:r>
              <a:rPr lang="en-US" smtClean="0"/>
              <a:t> means they attended but didn't do the problems	(+1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y</a:t>
            </a:r>
            <a:r>
              <a:rPr lang="en-US" smtClean="0"/>
              <a:t> means they attended and did the problems	(+3 points)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input file</a:t>
            </a:r>
          </a:p>
        </p:txBody>
      </p:sp>
      <p:graphicFrame>
        <p:nvGraphicFramePr>
          <p:cNvPr id="1052759" name="Group 87"/>
          <p:cNvGraphicFramePr>
            <a:graphicFrameLocks noGrp="1"/>
          </p:cNvGraphicFramePr>
          <p:nvPr/>
        </p:nvGraphicFramePr>
        <p:xfrm>
          <a:off x="1600200" y="2347914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yyayaynyyayyanynnyyyayyanayaynannnyyayyayayny</a:t>
                      </a: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1" name="Group 109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0" name="Group 108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733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7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1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7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0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1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2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3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4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5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6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7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8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9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2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3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4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0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1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3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4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5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aphicFrame>
        <p:nvGraphicFramePr>
          <p:cNvPr id="1052833" name="Group 161"/>
          <p:cNvGraphicFramePr>
            <a:graphicFrameLocks noGrp="1"/>
          </p:cNvGraphicFramePr>
          <p:nvPr/>
        </p:nvGraphicFramePr>
        <p:xfrm>
          <a:off x="1600200" y="2363789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52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to files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Open a file in write or append mode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'w' - write mode – replaces everything in the file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'a' – append mode – adds to the bottom of the file preserving what is already in it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 b="1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"w"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write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"a"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append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endParaRPr 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30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to files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.write</a:t>
            </a:r>
            <a:r>
              <a:rPr lang="en-US" sz="2200" dirty="0">
                <a:latin typeface="Courier New" panose="02070309020205020404" pitchFamily="49" charset="0"/>
              </a:rPr>
              <a:t>(</a:t>
            </a:r>
            <a:r>
              <a:rPr lang="en-US" sz="2200" b="1" dirty="0" err="1">
                <a:latin typeface="Verdana" panose="020B0604030504040204" pitchFamily="34" charset="0"/>
              </a:rPr>
              <a:t>str</a:t>
            </a:r>
            <a:r>
              <a:rPr lang="en-US" sz="2200" dirty="0">
                <a:latin typeface="Courier New" panose="02070309020205020404" pitchFamily="49" charset="0"/>
              </a:rPr>
              <a:t>)	- </a:t>
            </a:r>
            <a:r>
              <a:rPr lang="en-US" sz="2200" dirty="0"/>
              <a:t>writes the given string to the file</a:t>
            </a:r>
          </a:p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.close</a:t>
            </a:r>
            <a:r>
              <a:rPr lang="en-US" sz="2200" dirty="0">
                <a:latin typeface="Courier New" panose="02070309020205020404" pitchFamily="49" charset="0"/>
              </a:rPr>
              <a:t>()	- </a:t>
            </a:r>
            <a:r>
              <a:rPr lang="en-US" sz="2200" dirty="0"/>
              <a:t>closes file once writing is done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sz="2200" dirty="0" smtClean="0"/>
              <a:t>Example:</a:t>
            </a:r>
          </a:p>
          <a:p>
            <a:pPr marL="0" indent="0" eaLnBrk="1" hangingPunct="1">
              <a:buNone/>
            </a:pPr>
            <a:endParaRPr lang="en-US" sz="2200" dirty="0"/>
          </a:p>
          <a:p>
            <a:pPr lvl="1">
              <a:spcBef>
                <a:spcPct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out </a:t>
            </a:r>
            <a:r>
              <a:rPr lang="en-US" sz="2000" dirty="0">
                <a:latin typeface="Courier New" panose="02070309020205020404" pitchFamily="49" charset="0"/>
              </a:rPr>
              <a:t>= open("output.txt", "w")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("Hello, world!\n")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("How are you?")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out.close</a:t>
            </a:r>
            <a:r>
              <a:rPr lang="en-US" sz="20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ct val="0"/>
              </a:spcBef>
              <a:buNone/>
            </a:pPr>
            <a:endParaRPr lang="en-US" sz="1000" dirty="0" smtClean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</a:rPr>
              <a:t>t</a:t>
            </a:r>
            <a:r>
              <a:rPr lang="en-US" sz="2000" dirty="0" smtClean="0">
                <a:latin typeface="Courier New" panose="02070309020205020404" pitchFamily="49" charset="0"/>
              </a:rPr>
              <a:t>ext = open</a:t>
            </a:r>
            <a:r>
              <a:rPr lang="en-US" sz="2000" dirty="0">
                <a:latin typeface="Courier New" panose="02070309020205020404" pitchFamily="49" charset="0"/>
              </a:rPr>
              <a:t>("output.txt").read</a:t>
            </a:r>
            <a:r>
              <a:rPr lang="en-US" sz="2000" dirty="0" smtClean="0">
                <a:latin typeface="Courier New" panose="02070309020205020404" pitchFamily="49" charset="0"/>
              </a:rPr>
              <a:t>()  </a:t>
            </a:r>
            <a:r>
              <a:rPr lang="en-US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Hello</a:t>
            </a:r>
            <a:r>
              <a:rPr lang="nb-NO" sz="2000" b="1" dirty="0">
                <a:solidFill>
                  <a:srgbClr val="009999"/>
                </a:solidFill>
                <a:latin typeface="Courier New" panose="02070309020205020404" pitchFamily="49" charset="0"/>
              </a:rPr>
              <a:t>, world!\nHow are you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?</a:t>
            </a:r>
            <a:endParaRPr lang="nb-NO" sz="2000" b="1" dirty="0">
              <a:solidFill>
                <a:srgbClr val="009999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895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309</Words>
  <Application>Microsoft Office PowerPoint</Application>
  <PresentationFormat>Widescreen</PresentationFormat>
  <Paragraphs>73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2017</vt:lpstr>
      <vt:lpstr>Section attendance question</vt:lpstr>
      <vt:lpstr>Section input file</vt:lpstr>
      <vt:lpstr>Output to files</vt:lpstr>
      <vt:lpstr>Output to files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7</cp:revision>
  <dcterms:created xsi:type="dcterms:W3CDTF">2016-08-16T03:32:21Z</dcterms:created>
  <dcterms:modified xsi:type="dcterms:W3CDTF">2017-10-20T17:08:44Z</dcterms:modified>
</cp:coreProperties>
</file>