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37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315" r:id="rId4"/>
    <p:sldId id="279" r:id="rId5"/>
    <p:sldId id="269" r:id="rId6"/>
    <p:sldId id="270" r:id="rId7"/>
    <p:sldId id="299" r:id="rId8"/>
    <p:sldId id="304" r:id="rId9"/>
    <p:sldId id="302" r:id="rId10"/>
    <p:sldId id="303" r:id="rId11"/>
    <p:sldId id="280" r:id="rId12"/>
    <p:sldId id="273" r:id="rId13"/>
    <p:sldId id="285" r:id="rId14"/>
    <p:sldId id="305" r:id="rId15"/>
    <p:sldId id="278" r:id="rId16"/>
    <p:sldId id="286" r:id="rId17"/>
    <p:sldId id="288" r:id="rId18"/>
    <p:sldId id="294" r:id="rId19"/>
    <p:sldId id="260" r:id="rId20"/>
    <p:sldId id="261" r:id="rId21"/>
    <p:sldId id="306" r:id="rId22"/>
    <p:sldId id="310" r:id="rId23"/>
    <p:sldId id="311" r:id="rId24"/>
    <p:sldId id="312" r:id="rId25"/>
    <p:sldId id="313" r:id="rId26"/>
    <p:sldId id="295" r:id="rId27"/>
    <p:sldId id="296" r:id="rId28"/>
    <p:sldId id="263" r:id="rId29"/>
    <p:sldId id="297" r:id="rId30"/>
    <p:sldId id="264" r:id="rId31"/>
    <p:sldId id="316" r:id="rId32"/>
    <p:sldId id="314" r:id="rId33"/>
    <p:sldId id="284" r:id="rId34"/>
    <p:sldId id="265" r:id="rId35"/>
    <p:sldId id="266" r:id="rId36"/>
    <p:sldId id="26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C8C"/>
    <a:srgbClr val="A5A5A5"/>
    <a:srgbClr val="BFBFBF"/>
    <a:srgbClr val="B3A2C6"/>
    <a:srgbClr val="5F5F5F"/>
    <a:srgbClr val="565656"/>
    <a:srgbClr val="8A8A8A"/>
    <a:srgbClr val="0080FF"/>
    <a:srgbClr val="948A54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87" autoAdjust="0"/>
    <p:restoredTop sz="90732" autoAdjust="0"/>
  </p:normalViewPr>
  <p:slideViewPr>
    <p:cSldViewPr snapToGrid="0" snapToObjects="1">
      <p:cViewPr varScale="1">
        <p:scale>
          <a:sx n="80" d="100"/>
          <a:sy n="80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3CF92-2374-2E43-85A8-6ABB90BB14CA}" type="datetimeFigureOut">
              <a:rPr lang="en-US" smtClean="0"/>
              <a:t>6/9/15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968FB-34B7-F84A-9BA3-E6BE6506D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52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C913F-F7B7-B540-969A-E058CF441DF8}" type="datetimeFigureOut">
              <a:rPr lang="en-US" smtClean="0"/>
              <a:t>6/9/15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85AA1-E4A7-484A-AF1F-D112CB22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52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Sentence</a:t>
            </a:r>
            <a:r>
              <a:rPr lang="en-US" baseline="0" dirty="0" smtClean="0"/>
              <a:t> indicating key contributions</a:t>
            </a:r>
          </a:p>
          <a:p>
            <a:r>
              <a:rPr lang="en-US" dirty="0" smtClean="0"/>
              <a:t>Abstraction of advanced tiling code</a:t>
            </a:r>
            <a:r>
              <a:rPr lang="en-US" baseline="0" dirty="0" smtClean="0"/>
              <a:t> through chapel iterators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85AA1-E4A7-484A-AF1F-D112CB22D7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85AA1-E4A7-484A-AF1F-D112CB22D7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52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85AA1-E4A7-484A-AF1F-D112CB22D7D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83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85AA1-E4A7-484A-AF1F-D112CB22D7D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83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85AA1-E4A7-484A-AF1F-D112CB22D7D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83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85AA1-E4A7-484A-AF1F-D112CB22D7D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83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</a:p>
          <a:p>
            <a:r>
              <a:rPr lang="en-US" dirty="0" smtClean="0"/>
              <a:t>Back</a:t>
            </a:r>
            <a:r>
              <a:rPr lang="en-US" baseline="0" dirty="0" smtClean="0"/>
              <a:t> in Jacobi 2D land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85AA1-E4A7-484A-AF1F-D112CB22D7D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0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D1C4-417E-6B42-9669-25B896E3E833}" type="datetime4">
              <a:rPr lang="en-US" smtClean="0"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E314-EC0E-804F-AD93-5AC8FE8071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85800" y="3780328"/>
            <a:ext cx="7772400" cy="76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7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B5F-C53E-684A-A723-2F066667DCCA}" type="datetime4">
              <a:rPr lang="en-US" smtClean="0"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3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CFD-CDF2-BE4E-A63E-02D621358189}" type="datetime4">
              <a:rPr lang="en-US" smtClean="0"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1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2C30-0164-2141-9BE3-8AB38857FA82}" type="datetime4">
              <a:rPr lang="en-US" smtClean="0"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466863"/>
            <a:ext cx="8229600" cy="76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4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49D5-19B2-9E43-94FF-7B9BEE978ACD}" type="datetime4">
              <a:rPr lang="en-US" smtClean="0"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6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6122-A5BD-6D49-A151-F6F3B622FEFE}" type="datetime4">
              <a:rPr lang="en-US" smtClean="0"/>
              <a:t>June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466863"/>
            <a:ext cx="8229600" cy="76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2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9B0-8A5F-EB49-8F8B-3EA80FB3CB6D}" type="datetime4">
              <a:rPr lang="en-US" smtClean="0"/>
              <a:t>June 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1466863"/>
            <a:ext cx="8229600" cy="76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3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9124-0B03-564E-8C16-A51C03D26777}" type="datetime4">
              <a:rPr lang="en-US" smtClean="0"/>
              <a:t>June 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0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B576-8425-3949-999B-47CA0BA8390F}" type="datetime4">
              <a:rPr lang="en-US" smtClean="0"/>
              <a:t>June 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1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69B9-CE59-EC4D-91DE-76A5D7FB498E}" type="datetime4">
              <a:rPr lang="en-US" smtClean="0"/>
              <a:t>June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75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DE6A-6054-6049-97A7-A88A9022568F}" type="datetime4">
              <a:rPr lang="en-US" smtClean="0"/>
              <a:t>June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0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F7ED6-C276-5B4C-B490-EDFED842FBBA}" type="datetime4">
              <a:rPr lang="en-US" smtClean="0"/>
              <a:t>June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588DA-EE87-4146-925C-82DE1D9596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6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Parameterized Diamond Tiling for Stencil Computations with Chapel Parallel Iterators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Ian Bertolacci – Colorado State University</a:t>
            </a:r>
          </a:p>
          <a:p>
            <a:r>
              <a:rPr lang="en-US" dirty="0" smtClean="0"/>
              <a:t>Catherine </a:t>
            </a:r>
            <a:r>
              <a:rPr lang="en-US" dirty="0" err="1" smtClean="0"/>
              <a:t>Olschanowsky</a:t>
            </a:r>
            <a:r>
              <a:rPr lang="en-US" dirty="0" smtClean="0"/>
              <a:t> – Colorado State University</a:t>
            </a:r>
          </a:p>
          <a:p>
            <a:r>
              <a:rPr lang="en-US" dirty="0" smtClean="0"/>
              <a:t>Ben </a:t>
            </a:r>
            <a:r>
              <a:rPr lang="en-US" dirty="0" err="1" smtClean="0"/>
              <a:t>Harshbarger</a:t>
            </a:r>
            <a:r>
              <a:rPr lang="en-US" dirty="0" smtClean="0"/>
              <a:t> – Cray Inc.</a:t>
            </a:r>
          </a:p>
          <a:p>
            <a:r>
              <a:rPr lang="en-US" dirty="0" smtClean="0"/>
              <a:t>Bradford L. </a:t>
            </a:r>
            <a:r>
              <a:rPr lang="en-US" dirty="0" err="1" smtClean="0"/>
              <a:t>Chamerlain</a:t>
            </a:r>
            <a:r>
              <a:rPr lang="en-US" dirty="0" smtClean="0"/>
              <a:t> – Cray Inc.</a:t>
            </a:r>
          </a:p>
          <a:p>
            <a:r>
              <a:rPr lang="en-US" dirty="0" smtClean="0"/>
              <a:t>David G. </a:t>
            </a:r>
            <a:r>
              <a:rPr lang="en-US" dirty="0" err="1" smtClean="0"/>
              <a:t>Wonnacott</a:t>
            </a:r>
            <a:r>
              <a:rPr lang="en-US" dirty="0" smtClean="0"/>
              <a:t> – Haverford College</a:t>
            </a:r>
          </a:p>
          <a:p>
            <a:r>
              <a:rPr lang="en-US" dirty="0" smtClean="0"/>
              <a:t>Michelle Mills </a:t>
            </a:r>
            <a:r>
              <a:rPr lang="en-US" dirty="0" err="1" smtClean="0"/>
              <a:t>Strout</a:t>
            </a:r>
            <a:r>
              <a:rPr lang="en-US" dirty="0" smtClean="0"/>
              <a:t> – Colorado State University</a:t>
            </a:r>
          </a:p>
          <a:p>
            <a:endParaRPr lang="en-US" dirty="0"/>
          </a:p>
        </p:txBody>
      </p:sp>
      <p:sp>
        <p:nvSpPr>
          <p:cNvPr id="9" name="CustomShape 19"/>
          <p:cNvSpPr/>
          <p:nvPr/>
        </p:nvSpPr>
        <p:spPr>
          <a:xfrm>
            <a:off x="2489810" y="5826554"/>
            <a:ext cx="4384065" cy="120176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200" dirty="0">
                <a:latin typeface="Arial"/>
              </a:rPr>
              <a:t>This project is supported by </a:t>
            </a:r>
            <a:r>
              <a:rPr lang="en-US" sz="1200" dirty="0" smtClean="0">
                <a:latin typeface="Arial"/>
              </a:rPr>
              <a:t> </a:t>
            </a:r>
            <a:r>
              <a:rPr lang="en-US" sz="1200" dirty="0">
                <a:latin typeface="Arial"/>
              </a:rPr>
              <a:t/>
            </a:r>
            <a:br>
              <a:rPr lang="en-US" sz="1200" dirty="0">
                <a:latin typeface="Arial"/>
              </a:rPr>
            </a:br>
            <a:r>
              <a:rPr lang="en-US" sz="1200" dirty="0" smtClean="0">
                <a:latin typeface="Arial"/>
              </a:rPr>
              <a:t>Department </a:t>
            </a:r>
            <a:r>
              <a:rPr lang="en-US" sz="1200" dirty="0">
                <a:latin typeface="Arial"/>
              </a:rPr>
              <a:t>of Energy Early Career Grant DE-</a:t>
            </a:r>
            <a:r>
              <a:rPr lang="en-US" sz="1200" dirty="0" smtClean="0">
                <a:latin typeface="Arial"/>
              </a:rPr>
              <a:t>SC0003956</a:t>
            </a:r>
            <a:br>
              <a:rPr lang="en-US" sz="1200" dirty="0" smtClean="0">
                <a:latin typeface="Arial"/>
              </a:rPr>
            </a:br>
            <a:r>
              <a:rPr lang="en-US" sz="1200" dirty="0" smtClean="0">
                <a:latin typeface="Arial"/>
              </a:rPr>
              <a:t>and </a:t>
            </a:r>
            <a:br>
              <a:rPr lang="en-US" sz="1200" dirty="0" smtClean="0">
                <a:latin typeface="Arial"/>
              </a:rPr>
            </a:br>
            <a:r>
              <a:rPr lang="en-US" sz="1200" dirty="0" smtClean="0">
                <a:latin typeface="Arial"/>
              </a:rPr>
              <a:t>National Science Foundation Grant CCF-1422725</a:t>
            </a:r>
            <a:endParaRPr sz="1200" dirty="0"/>
          </a:p>
        </p:txBody>
      </p:sp>
      <p:pic>
        <p:nvPicPr>
          <p:cNvPr id="16" name="Picture 15" descr="nsf_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670" y="5638800"/>
            <a:ext cx="1039560" cy="1045823"/>
          </a:xfrm>
          <a:prstGeom prst="rect">
            <a:avLst/>
          </a:prstGeom>
        </p:spPr>
      </p:pic>
      <p:pic>
        <p:nvPicPr>
          <p:cNvPr id="19" name="Picture 18" descr="US-Department-of-Energy-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77" y="5653177"/>
            <a:ext cx="1031446" cy="103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95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Stencil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134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de-DE" sz="2400" b="1" u="sng" dirty="0" smtClean="0">
                <a:cs typeface="Abadi MT Condensed Light"/>
              </a:rPr>
              <a:t>C + </a:t>
            </a:r>
            <a:r>
              <a:rPr lang="de-DE" sz="2400" b="1" u="sng" dirty="0" err="1" smtClean="0">
                <a:cs typeface="Abadi MT Condensed Light"/>
              </a:rPr>
              <a:t>OpenMP</a:t>
            </a:r>
            <a:r>
              <a:rPr lang="de-DE" sz="2400" b="1" u="sng" dirty="0" smtClean="0">
                <a:cs typeface="Abadi MT Condensed Light"/>
              </a:rPr>
              <a:t>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sz="2400" b="1" spc="-150" dirty="0" err="1" smtClean="0">
                <a:latin typeface="Courier New"/>
                <a:cs typeface="Courier New"/>
              </a:rPr>
              <a:t>for</a:t>
            </a:r>
            <a:r>
              <a:rPr lang="de-DE" sz="2400" b="1" spc="-150" dirty="0" smtClean="0">
                <a:latin typeface="Courier New"/>
                <a:cs typeface="Courier New"/>
              </a:rPr>
              <a:t>( </a:t>
            </a:r>
            <a:r>
              <a:rPr lang="de-DE" sz="2400" b="1" spc="-150" dirty="0" err="1" smtClean="0">
                <a:latin typeface="Courier New"/>
                <a:cs typeface="Courier New"/>
              </a:rPr>
              <a:t>int</a:t>
            </a:r>
            <a:r>
              <a:rPr lang="de-DE" sz="2400" b="1" spc="-150" dirty="0" smtClean="0">
                <a:latin typeface="Courier New"/>
                <a:cs typeface="Courier New"/>
              </a:rPr>
              <a:t> t = 1; t &lt;= T; t += 1 )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sz="2400" spc="-150" dirty="0" smtClean="0">
                <a:latin typeface="Courier New"/>
                <a:cs typeface="Courier New"/>
              </a:rPr>
              <a:t>  </a:t>
            </a:r>
            <a:r>
              <a:rPr lang="de-DE" sz="2400" spc="-150" dirty="0" err="1" smtClean="0">
                <a:latin typeface="Courier New"/>
                <a:cs typeface="Courier New"/>
              </a:rPr>
              <a:t>for</a:t>
            </a:r>
            <a:r>
              <a:rPr lang="de-DE" sz="2400" spc="-150" dirty="0" smtClean="0">
                <a:latin typeface="Courier New"/>
                <a:cs typeface="Courier New"/>
              </a:rPr>
              <a:t>( </a:t>
            </a:r>
            <a:r>
              <a:rPr lang="de-DE" sz="2400" spc="-150" dirty="0" err="1" smtClean="0">
                <a:latin typeface="Courier New"/>
                <a:cs typeface="Courier New"/>
              </a:rPr>
              <a:t>int</a:t>
            </a:r>
            <a:r>
              <a:rPr lang="de-DE" sz="2400" spc="-150" dirty="0" smtClean="0">
                <a:latin typeface="Courier New"/>
                <a:cs typeface="Courier New"/>
              </a:rPr>
              <a:t> x = 1; x &lt;= N; x += 1 )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sz="2400" spc="-150" dirty="0">
                <a:latin typeface="Courier New"/>
                <a:cs typeface="Courier New"/>
              </a:rPr>
              <a:t> </a:t>
            </a:r>
            <a:r>
              <a:rPr lang="de-DE" sz="2400" spc="-150" dirty="0" smtClean="0">
                <a:latin typeface="Courier New"/>
                <a:cs typeface="Courier New"/>
              </a:rPr>
              <a:t>   </a:t>
            </a:r>
            <a:r>
              <a:rPr lang="de-DE" sz="2400" spc="-150" dirty="0" err="1" smtClean="0">
                <a:latin typeface="Courier New"/>
                <a:cs typeface="Courier New"/>
              </a:rPr>
              <a:t>for</a:t>
            </a:r>
            <a:r>
              <a:rPr lang="de-DE" sz="2400" spc="-150" dirty="0" smtClean="0">
                <a:latin typeface="Courier New"/>
                <a:cs typeface="Courier New"/>
              </a:rPr>
              <a:t>( </a:t>
            </a:r>
            <a:r>
              <a:rPr lang="de-DE" sz="2400" spc="-150" dirty="0" err="1" smtClean="0">
                <a:latin typeface="Courier New"/>
                <a:cs typeface="Courier New"/>
              </a:rPr>
              <a:t>int</a:t>
            </a:r>
            <a:r>
              <a:rPr lang="de-DE" sz="2400" spc="-150" dirty="0" smtClean="0">
                <a:latin typeface="Courier New"/>
                <a:cs typeface="Courier New"/>
              </a:rPr>
              <a:t> </a:t>
            </a:r>
            <a:r>
              <a:rPr lang="de-DE" sz="2400" spc="-150" dirty="0" err="1" smtClean="0">
                <a:latin typeface="Courier New"/>
                <a:cs typeface="Courier New"/>
              </a:rPr>
              <a:t>y</a:t>
            </a:r>
            <a:r>
              <a:rPr lang="de-DE" sz="2400" spc="-150" dirty="0" smtClean="0">
                <a:latin typeface="Courier New"/>
                <a:cs typeface="Courier New"/>
              </a:rPr>
              <a:t> = 1; </a:t>
            </a:r>
            <a:r>
              <a:rPr lang="de-DE" sz="2400" spc="-150" dirty="0" err="1" smtClean="0">
                <a:latin typeface="Courier New"/>
                <a:cs typeface="Courier New"/>
              </a:rPr>
              <a:t>y</a:t>
            </a:r>
            <a:r>
              <a:rPr lang="de-DE" sz="2400" spc="-150" dirty="0" smtClean="0">
                <a:latin typeface="Courier New"/>
                <a:cs typeface="Courier New"/>
              </a:rPr>
              <a:t> &lt;= M; </a:t>
            </a:r>
            <a:r>
              <a:rPr lang="de-DE" sz="2400" spc="-150" dirty="0" err="1" smtClean="0">
                <a:latin typeface="Courier New"/>
                <a:cs typeface="Courier New"/>
              </a:rPr>
              <a:t>y</a:t>
            </a:r>
            <a:r>
              <a:rPr lang="de-DE" sz="2400" spc="-150" dirty="0" smtClean="0">
                <a:latin typeface="Courier New"/>
                <a:cs typeface="Courier New"/>
              </a:rPr>
              <a:t> += 1 )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sz="2400" spc="-150" dirty="0" smtClean="0">
                <a:latin typeface="Courier New"/>
                <a:cs typeface="Courier New"/>
              </a:rPr>
              <a:t>      A[t][x][</a:t>
            </a:r>
            <a:r>
              <a:rPr lang="de-DE" sz="2400" spc="-150" dirty="0" err="1" smtClean="0">
                <a:latin typeface="Courier New"/>
                <a:cs typeface="Courier New"/>
              </a:rPr>
              <a:t>y</a:t>
            </a:r>
            <a:r>
              <a:rPr lang="de-DE" sz="2400" spc="-150" dirty="0" smtClean="0">
                <a:latin typeface="Courier New"/>
                <a:cs typeface="Courier New"/>
              </a:rPr>
              <a:t>]</a:t>
            </a:r>
            <a:r>
              <a:rPr lang="en-US" sz="2400" spc="-150" dirty="0" smtClean="0">
                <a:latin typeface="Courier New"/>
                <a:cs typeface="Courier New"/>
              </a:rPr>
              <a:t>=( A[t-1][x-1][y] + A[t-1][x][y-1]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spc="-150" dirty="0" smtClean="0">
                <a:latin typeface="Courier New"/>
                <a:cs typeface="Courier New"/>
              </a:rPr>
              <a:t>                 + A[t-1][x+1][y] + A[t-1][x][y+1]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spc="-150" dirty="0">
                <a:latin typeface="Courier New"/>
                <a:cs typeface="Courier New"/>
              </a:rPr>
              <a:t> </a:t>
            </a:r>
            <a:r>
              <a:rPr lang="en-US" sz="2400" spc="-150" dirty="0" smtClean="0">
                <a:latin typeface="Courier New"/>
                <a:cs typeface="Courier New"/>
              </a:rPr>
              <a:t>                + A[t-1][x  ][y] )/5;</a:t>
            </a:r>
          </a:p>
          <a:p>
            <a:pPr marL="0" indent="0">
              <a:lnSpc>
                <a:spcPct val="70000"/>
              </a:lnSpc>
              <a:buNone/>
            </a:pPr>
            <a:endParaRPr lang="de-DE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de-DE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de-DE" sz="2400" b="1" u="sng" dirty="0" err="1" smtClean="0">
                <a:cs typeface="Abadi MT Condensed Light"/>
              </a:rPr>
              <a:t>Chapel</a:t>
            </a:r>
            <a:r>
              <a:rPr lang="de-DE" sz="2400" b="1" u="sng" dirty="0" smtClean="0">
                <a:cs typeface="Abadi MT Condensed Light"/>
              </a:rPr>
              <a:t>:</a:t>
            </a:r>
            <a:endParaRPr lang="de-DE" sz="2400" b="1" u="sng" dirty="0">
              <a:cs typeface="Abadi MT Condensed Light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de-DE" sz="2400" b="1" spc="-150" dirty="0" err="1" smtClean="0">
                <a:latin typeface="Courier New"/>
                <a:cs typeface="Courier New"/>
              </a:rPr>
              <a:t>for</a:t>
            </a:r>
            <a:r>
              <a:rPr lang="de-DE" sz="2400" b="1" spc="-150" dirty="0" smtClean="0">
                <a:latin typeface="Courier New"/>
                <a:cs typeface="Courier New"/>
              </a:rPr>
              <a:t> t in </a:t>
            </a:r>
            <a:r>
              <a:rPr lang="en-US" sz="2400" b="1" spc="-150" dirty="0" smtClean="0">
                <a:latin typeface="Courier New"/>
                <a:cs typeface="Courier New"/>
              </a:rPr>
              <a:t>1</a:t>
            </a:r>
            <a:r>
              <a:rPr lang="de-DE" sz="2400" b="1" spc="-150" dirty="0" smtClean="0">
                <a:latin typeface="Courier New"/>
                <a:cs typeface="Courier New"/>
              </a:rPr>
              <a:t>..</a:t>
            </a:r>
            <a:r>
              <a:rPr lang="en-US" sz="2400" b="1" spc="-150" dirty="0" smtClean="0">
                <a:latin typeface="Courier New"/>
                <a:cs typeface="Courier New"/>
              </a:rPr>
              <a:t>T </a:t>
            </a:r>
            <a:r>
              <a:rPr lang="de-DE" sz="2400" b="1" spc="-150" dirty="0" smtClean="0">
                <a:latin typeface="Courier New"/>
                <a:cs typeface="Courier New"/>
              </a:rPr>
              <a:t>do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sz="2400" spc="-150" dirty="0" smtClean="0">
                <a:latin typeface="Courier New"/>
                <a:cs typeface="Courier New"/>
              </a:rPr>
              <a:t>  </a:t>
            </a:r>
            <a:r>
              <a:rPr lang="de-DE" sz="2400" spc="-150" dirty="0" err="1" smtClean="0">
                <a:latin typeface="Courier New"/>
                <a:cs typeface="Courier New"/>
              </a:rPr>
              <a:t>for</a:t>
            </a:r>
            <a:r>
              <a:rPr lang="de-DE" sz="2400" spc="-150" dirty="0" smtClean="0">
                <a:latin typeface="Courier New"/>
                <a:cs typeface="Courier New"/>
              </a:rPr>
              <a:t> (</a:t>
            </a:r>
            <a:r>
              <a:rPr lang="de-DE" sz="2400" spc="-150" dirty="0" err="1" smtClean="0">
                <a:latin typeface="Courier New"/>
                <a:cs typeface="Courier New"/>
              </a:rPr>
              <a:t>x,y</a:t>
            </a:r>
            <a:r>
              <a:rPr lang="de-DE" sz="2400" spc="-150" dirty="0" smtClean="0">
                <a:latin typeface="Courier New"/>
                <a:cs typeface="Courier New"/>
              </a:rPr>
              <a:t>) in {1..N, 1..M} do</a:t>
            </a:r>
            <a:endParaRPr lang="de-DE" sz="2400" spc="-15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de-DE" sz="2400" spc="-150" dirty="0" smtClean="0">
                <a:latin typeface="Courier New"/>
                <a:cs typeface="Courier New"/>
              </a:rPr>
              <a:t>    </a:t>
            </a:r>
            <a:r>
              <a:rPr lang="en-US" sz="2400" spc="-150" dirty="0" smtClean="0">
                <a:latin typeface="Courier New"/>
                <a:cs typeface="Courier New"/>
              </a:rPr>
              <a:t>A[</a:t>
            </a:r>
            <a:r>
              <a:rPr lang="en-US" sz="2400" spc="-150" dirty="0" err="1" smtClean="0">
                <a:latin typeface="Courier New"/>
                <a:cs typeface="Courier New"/>
              </a:rPr>
              <a:t>t,x,y</a:t>
            </a:r>
            <a:r>
              <a:rPr lang="en-US" sz="2400" spc="-150" dirty="0" smtClean="0">
                <a:latin typeface="Courier New"/>
                <a:cs typeface="Courier New"/>
              </a:rPr>
              <a:t>]=( A[t-1, x-1, y] + A[t-1, x, y-1]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spc="-150" dirty="0">
                <a:latin typeface="Courier New"/>
                <a:cs typeface="Courier New"/>
              </a:rPr>
              <a:t> </a:t>
            </a:r>
            <a:r>
              <a:rPr lang="en-US" sz="2400" spc="-150" dirty="0" smtClean="0">
                <a:latin typeface="Courier New"/>
                <a:cs typeface="Courier New"/>
              </a:rPr>
              <a:t>            + A[t-1, x+1, y] + A[t-1, x, y+1]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spc="-150" dirty="0">
                <a:latin typeface="Courier New"/>
                <a:cs typeface="Courier New"/>
              </a:rPr>
              <a:t> </a:t>
            </a:r>
            <a:r>
              <a:rPr lang="en-US" sz="2400" spc="-150" dirty="0" smtClean="0">
                <a:latin typeface="Courier New"/>
                <a:cs typeface="Courier New"/>
              </a:rPr>
              <a:t>            + A[t-1, x  , y] )/5;</a:t>
            </a:r>
            <a:endParaRPr lang="de-DE" sz="2400" spc="-150" dirty="0"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08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Stencil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344"/>
            <a:ext cx="86868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60000"/>
              </a:lnSpc>
              <a:buNone/>
            </a:pPr>
            <a:r>
              <a:rPr lang="de-DE" sz="2400" b="1" u="sng" dirty="0">
                <a:cs typeface="Abadi MT Condensed Light"/>
              </a:rPr>
              <a:t>C + </a:t>
            </a:r>
            <a:r>
              <a:rPr lang="de-DE" sz="2400" b="1" u="sng" dirty="0" err="1">
                <a:cs typeface="Abadi MT Condensed Light"/>
              </a:rPr>
              <a:t>OpenMP</a:t>
            </a:r>
            <a:r>
              <a:rPr lang="de-DE" sz="2400" b="1" u="sng" dirty="0">
                <a:cs typeface="Abadi MT Condensed Light"/>
              </a:rPr>
              <a:t>: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de-DE" sz="2400" spc="-150" dirty="0" err="1" smtClean="0">
                <a:latin typeface="Courier New"/>
                <a:cs typeface="Courier New"/>
              </a:rPr>
              <a:t>for</a:t>
            </a:r>
            <a:r>
              <a:rPr lang="de-DE" sz="2400" spc="-150" dirty="0" smtClean="0">
                <a:latin typeface="Courier New"/>
                <a:cs typeface="Courier New"/>
              </a:rPr>
              <a:t>( </a:t>
            </a:r>
            <a:r>
              <a:rPr lang="de-DE" sz="2400" spc="-150" dirty="0" err="1" smtClean="0">
                <a:latin typeface="Courier New"/>
                <a:cs typeface="Courier New"/>
              </a:rPr>
              <a:t>int</a:t>
            </a:r>
            <a:r>
              <a:rPr lang="de-DE" sz="2400" spc="-150" dirty="0" smtClean="0">
                <a:latin typeface="Courier New"/>
                <a:cs typeface="Courier New"/>
              </a:rPr>
              <a:t> t = 1; t &lt;= T; t += 1 )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de-DE" sz="2400" spc="-150" dirty="0">
                <a:latin typeface="Courier New"/>
                <a:cs typeface="Courier New"/>
              </a:rPr>
              <a:t> </a:t>
            </a:r>
            <a:r>
              <a:rPr lang="de-DE" sz="2400" spc="-150" dirty="0" smtClean="0">
                <a:latin typeface="Courier New"/>
                <a:cs typeface="Courier New"/>
              </a:rPr>
              <a:t> </a:t>
            </a:r>
            <a:r>
              <a:rPr lang="de-DE" sz="2400" b="1" spc="-150" dirty="0" smtClean="0">
                <a:latin typeface="Courier New"/>
                <a:cs typeface="Courier New"/>
              </a:rPr>
              <a:t>#</a:t>
            </a:r>
            <a:r>
              <a:rPr lang="de-DE" sz="2400" b="1" spc="-150" dirty="0" err="1" smtClean="0">
                <a:latin typeface="Courier New"/>
                <a:cs typeface="Courier New"/>
              </a:rPr>
              <a:t>pragma</a:t>
            </a:r>
            <a:r>
              <a:rPr lang="de-DE" sz="2400" b="1" spc="-150" dirty="0" smtClean="0">
                <a:latin typeface="Courier New"/>
                <a:cs typeface="Courier New"/>
              </a:rPr>
              <a:t> </a:t>
            </a:r>
            <a:r>
              <a:rPr lang="de-DE" sz="2400" b="1" spc="-150" dirty="0" err="1" smtClean="0">
                <a:latin typeface="Courier New"/>
                <a:cs typeface="Courier New"/>
              </a:rPr>
              <a:t>omp</a:t>
            </a:r>
            <a:r>
              <a:rPr lang="de-DE" sz="2400" b="1" spc="-150" dirty="0" smtClean="0">
                <a:latin typeface="Courier New"/>
                <a:cs typeface="Courier New"/>
              </a:rPr>
              <a:t> parallel </a:t>
            </a:r>
            <a:r>
              <a:rPr lang="de-DE" sz="2400" b="1" spc="-150" dirty="0" err="1" smtClean="0">
                <a:latin typeface="Courier New"/>
                <a:cs typeface="Courier New"/>
              </a:rPr>
              <a:t>for</a:t>
            </a:r>
            <a:endParaRPr lang="de-DE" sz="2400" b="1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de-DE" sz="2400" spc="-150" dirty="0" smtClean="0">
                <a:latin typeface="Courier New"/>
                <a:cs typeface="Courier New"/>
              </a:rPr>
              <a:t>  </a:t>
            </a:r>
            <a:r>
              <a:rPr lang="de-DE" sz="2400" spc="-150" dirty="0" err="1" smtClean="0">
                <a:latin typeface="Courier New"/>
                <a:cs typeface="Courier New"/>
              </a:rPr>
              <a:t>for</a:t>
            </a:r>
            <a:r>
              <a:rPr lang="de-DE" sz="2400" spc="-150" dirty="0" smtClean="0">
                <a:latin typeface="Courier New"/>
                <a:cs typeface="Courier New"/>
              </a:rPr>
              <a:t>( </a:t>
            </a:r>
            <a:r>
              <a:rPr lang="de-DE" sz="2400" spc="-150" dirty="0" err="1" smtClean="0">
                <a:latin typeface="Courier New"/>
                <a:cs typeface="Courier New"/>
              </a:rPr>
              <a:t>int</a:t>
            </a:r>
            <a:r>
              <a:rPr lang="de-DE" sz="2400" spc="-150" dirty="0" smtClean="0">
                <a:latin typeface="Courier New"/>
                <a:cs typeface="Courier New"/>
              </a:rPr>
              <a:t> x = 1; x &lt;= N; x += 1 )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de-DE" sz="2400" spc="-150" dirty="0" smtClean="0">
                <a:latin typeface="Courier New"/>
                <a:cs typeface="Courier New"/>
              </a:rPr>
              <a:t>    </a:t>
            </a:r>
            <a:r>
              <a:rPr lang="de-DE" sz="2400" spc="-150" dirty="0" err="1" smtClean="0">
                <a:latin typeface="Courier New"/>
                <a:cs typeface="Courier New"/>
              </a:rPr>
              <a:t>for</a:t>
            </a:r>
            <a:r>
              <a:rPr lang="de-DE" sz="2400" spc="-150" dirty="0" smtClean="0">
                <a:latin typeface="Courier New"/>
                <a:cs typeface="Courier New"/>
              </a:rPr>
              <a:t>( </a:t>
            </a:r>
            <a:r>
              <a:rPr lang="de-DE" sz="2400" spc="-150" dirty="0" err="1" smtClean="0">
                <a:latin typeface="Courier New"/>
                <a:cs typeface="Courier New"/>
              </a:rPr>
              <a:t>int</a:t>
            </a:r>
            <a:r>
              <a:rPr lang="de-DE" sz="2400" spc="-150" dirty="0" smtClean="0">
                <a:latin typeface="Courier New"/>
                <a:cs typeface="Courier New"/>
              </a:rPr>
              <a:t> </a:t>
            </a:r>
            <a:r>
              <a:rPr lang="de-DE" sz="2400" spc="-150" dirty="0" err="1" smtClean="0">
                <a:latin typeface="Courier New"/>
                <a:cs typeface="Courier New"/>
              </a:rPr>
              <a:t>y</a:t>
            </a:r>
            <a:r>
              <a:rPr lang="de-DE" sz="2400" spc="-150" dirty="0" smtClean="0">
                <a:latin typeface="Courier New"/>
                <a:cs typeface="Courier New"/>
              </a:rPr>
              <a:t> = 1; </a:t>
            </a:r>
            <a:r>
              <a:rPr lang="de-DE" sz="2400" spc="-150" dirty="0" err="1" smtClean="0">
                <a:latin typeface="Courier New"/>
                <a:cs typeface="Courier New"/>
              </a:rPr>
              <a:t>y</a:t>
            </a:r>
            <a:r>
              <a:rPr lang="de-DE" sz="2400" spc="-150" dirty="0" smtClean="0">
                <a:latin typeface="Courier New"/>
                <a:cs typeface="Courier New"/>
              </a:rPr>
              <a:t> &lt;= M; </a:t>
            </a:r>
            <a:r>
              <a:rPr lang="de-DE" sz="2400" spc="-150" dirty="0" err="1" smtClean="0">
                <a:latin typeface="Courier New"/>
                <a:cs typeface="Courier New"/>
              </a:rPr>
              <a:t>y</a:t>
            </a:r>
            <a:r>
              <a:rPr lang="de-DE" sz="2400" spc="-150" dirty="0" smtClean="0">
                <a:latin typeface="Courier New"/>
                <a:cs typeface="Courier New"/>
              </a:rPr>
              <a:t> += 1 )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de-DE" sz="2400" spc="-150" dirty="0" smtClean="0">
                <a:latin typeface="Courier New"/>
                <a:cs typeface="Courier New"/>
              </a:rPr>
              <a:t>      A[t][x][</a:t>
            </a:r>
            <a:r>
              <a:rPr lang="de-DE" sz="2400" spc="-150" dirty="0" err="1" smtClean="0">
                <a:latin typeface="Courier New"/>
                <a:cs typeface="Courier New"/>
              </a:rPr>
              <a:t>y</a:t>
            </a:r>
            <a:r>
              <a:rPr lang="de-DE" sz="2400" spc="-150" dirty="0" smtClean="0">
                <a:latin typeface="Courier New"/>
                <a:cs typeface="Courier New"/>
              </a:rPr>
              <a:t>]</a:t>
            </a:r>
            <a:r>
              <a:rPr lang="en-US" sz="2400" spc="-150" dirty="0" smtClean="0">
                <a:latin typeface="Courier New"/>
                <a:cs typeface="Courier New"/>
              </a:rPr>
              <a:t>=( A[t-1][x-1][y] + A[t-1][x][y-1]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400" spc="-150" dirty="0" smtClean="0">
                <a:latin typeface="Courier New"/>
                <a:cs typeface="Courier New"/>
              </a:rPr>
              <a:t>                 + A[t-1][x+1][y] + A[t-1][x][y+1]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400" spc="-150" dirty="0" smtClean="0">
                <a:latin typeface="Courier New"/>
                <a:cs typeface="Courier New"/>
              </a:rPr>
              <a:t>                 + A[t-1][x][y] )/5;</a:t>
            </a:r>
            <a:endParaRPr lang="de-DE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60000"/>
              </a:lnSpc>
              <a:buNone/>
            </a:pPr>
            <a:endParaRPr lang="de-DE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de-DE" sz="2400" b="1" u="sng" dirty="0" err="1" smtClean="0">
                <a:cs typeface="Abadi MT Condensed Light"/>
              </a:rPr>
              <a:t>Chapel</a:t>
            </a:r>
            <a:r>
              <a:rPr lang="de-DE" sz="2400" b="1" u="sng" dirty="0" smtClean="0">
                <a:cs typeface="Abadi MT Condensed Light"/>
              </a:rPr>
              <a:t>: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de-DE" sz="2400" spc="-150" dirty="0" err="1" smtClean="0">
                <a:latin typeface="Courier New"/>
                <a:cs typeface="Courier New"/>
              </a:rPr>
              <a:t>for</a:t>
            </a:r>
            <a:r>
              <a:rPr lang="de-DE" sz="2400" spc="-150" dirty="0" smtClean="0">
                <a:latin typeface="Courier New"/>
                <a:cs typeface="Courier New"/>
              </a:rPr>
              <a:t> t in </a:t>
            </a:r>
            <a:r>
              <a:rPr lang="en-US" sz="2400" spc="-150" dirty="0" smtClean="0">
                <a:latin typeface="Courier New"/>
                <a:cs typeface="Courier New"/>
              </a:rPr>
              <a:t>1</a:t>
            </a:r>
            <a:r>
              <a:rPr lang="de-DE" sz="2400" spc="-150" dirty="0" smtClean="0">
                <a:latin typeface="Courier New"/>
                <a:cs typeface="Courier New"/>
              </a:rPr>
              <a:t>..</a:t>
            </a:r>
            <a:r>
              <a:rPr lang="en-US" sz="2400" spc="-150" dirty="0" smtClean="0">
                <a:latin typeface="Courier New"/>
                <a:cs typeface="Courier New"/>
              </a:rPr>
              <a:t>T </a:t>
            </a:r>
            <a:r>
              <a:rPr lang="de-DE" sz="2400" spc="-150" dirty="0" smtClean="0">
                <a:latin typeface="Courier New"/>
                <a:cs typeface="Courier New"/>
              </a:rPr>
              <a:t>do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de-DE" sz="2400" spc="-150" dirty="0" smtClean="0">
                <a:latin typeface="Courier New"/>
                <a:cs typeface="Courier New"/>
              </a:rPr>
              <a:t>  </a:t>
            </a:r>
            <a:r>
              <a:rPr lang="de-DE" sz="2400" b="1" spc="-150" dirty="0" err="1" smtClean="0">
                <a:latin typeface="Courier New"/>
                <a:cs typeface="Courier New"/>
              </a:rPr>
              <a:t>forall</a:t>
            </a:r>
            <a:r>
              <a:rPr lang="de-DE" sz="2400" spc="-150" dirty="0" smtClean="0">
                <a:latin typeface="Courier New"/>
                <a:cs typeface="Courier New"/>
              </a:rPr>
              <a:t> (</a:t>
            </a:r>
            <a:r>
              <a:rPr lang="de-DE" sz="2400" spc="-150" dirty="0" err="1" smtClean="0">
                <a:latin typeface="Courier New"/>
                <a:cs typeface="Courier New"/>
              </a:rPr>
              <a:t>x,y</a:t>
            </a:r>
            <a:r>
              <a:rPr lang="de-DE" sz="2400" spc="-150" dirty="0" smtClean="0">
                <a:latin typeface="Courier New"/>
                <a:cs typeface="Courier New"/>
              </a:rPr>
              <a:t>) in {1..N, 1..M} do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de-DE" sz="2400" spc="-150" dirty="0" smtClean="0">
                <a:latin typeface="Courier New"/>
                <a:cs typeface="Courier New"/>
              </a:rPr>
              <a:t>    </a:t>
            </a:r>
            <a:r>
              <a:rPr lang="en-US" sz="2400" spc="-150" dirty="0" smtClean="0">
                <a:latin typeface="Courier New"/>
                <a:cs typeface="Courier New"/>
              </a:rPr>
              <a:t>A[</a:t>
            </a:r>
            <a:r>
              <a:rPr lang="en-US" sz="2400" spc="-150" dirty="0" err="1" smtClean="0">
                <a:latin typeface="Courier New"/>
                <a:cs typeface="Courier New"/>
              </a:rPr>
              <a:t>t,x,y</a:t>
            </a:r>
            <a:r>
              <a:rPr lang="en-US" sz="2400" spc="-150" dirty="0" smtClean="0">
                <a:latin typeface="Courier New"/>
                <a:cs typeface="Courier New"/>
              </a:rPr>
              <a:t>]=( A[t-1, x-1, y] + A[t-1, x, y-1]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400" spc="-150" dirty="0" smtClean="0">
                <a:latin typeface="Courier New"/>
                <a:cs typeface="Courier New"/>
              </a:rPr>
              <a:t>             </a:t>
            </a:r>
            <a:r>
              <a:rPr lang="en-US" sz="2400" spc="-150" dirty="0">
                <a:latin typeface="Courier New"/>
                <a:cs typeface="Courier New"/>
              </a:rPr>
              <a:t>+</a:t>
            </a:r>
            <a:r>
              <a:rPr lang="en-US" sz="2400" spc="-150" dirty="0" smtClean="0">
                <a:latin typeface="Courier New"/>
                <a:cs typeface="Courier New"/>
              </a:rPr>
              <a:t> A[t-1, x+1, y] + A[t-1, x, y+1]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400" spc="-150" dirty="0" smtClean="0">
                <a:latin typeface="Courier New"/>
                <a:cs typeface="Courier New"/>
              </a:rPr>
              <a:t>             </a:t>
            </a:r>
            <a:r>
              <a:rPr lang="en-US" sz="2400" spc="-150" dirty="0">
                <a:latin typeface="Courier New"/>
                <a:cs typeface="Courier New"/>
              </a:rPr>
              <a:t>+</a:t>
            </a:r>
            <a:r>
              <a:rPr lang="en-US" sz="2400" spc="-150" dirty="0" smtClean="0">
                <a:latin typeface="Courier New"/>
                <a:cs typeface="Courier New"/>
              </a:rPr>
              <a:t> A[t-1, x  , y] )/5;</a:t>
            </a:r>
            <a:endParaRPr lang="de-DE" sz="2400" spc="-150" dirty="0"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45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Stencil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ourier New" charset="0"/>
              </a:rPr>
              <a:t>Naïve parallelization performance does not scale with additional cores!</a:t>
            </a:r>
          </a:p>
          <a:p>
            <a:pPr lvl="1"/>
            <a:r>
              <a:rPr lang="en-US" dirty="0" smtClean="0">
                <a:cs typeface="Courier New" charset="0"/>
              </a:rPr>
              <a:t>Bandwidth-bound computation.</a:t>
            </a:r>
          </a:p>
          <a:p>
            <a:pPr lvl="1"/>
            <a:r>
              <a:rPr lang="en-US" dirty="0" smtClean="0">
                <a:cs typeface="Courier New" charset="0"/>
              </a:rPr>
              <a:t>Naïve parallelism under utilizes the memory-hierarchy.</a:t>
            </a:r>
          </a:p>
          <a:p>
            <a:pPr lvl="1"/>
            <a:endParaRPr lang="en-US" dirty="0" smtClean="0">
              <a:cs typeface="Courier New" charset="0"/>
            </a:endParaRPr>
          </a:p>
          <a:p>
            <a:endParaRPr lang="en-US" dirty="0" smtClean="0">
              <a:cs typeface="Courier New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96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Solution: Space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2070329"/>
          </a:xfrm>
        </p:spPr>
        <p:txBody>
          <a:bodyPr>
            <a:normAutofit/>
          </a:bodyPr>
          <a:lstStyle/>
          <a:p>
            <a:r>
              <a:rPr lang="en-US" dirty="0" smtClean="0"/>
              <a:t>Group spatial iterations together to reuse shared input data </a:t>
            </a:r>
          </a:p>
          <a:p>
            <a:r>
              <a:rPr lang="en-US" dirty="0" smtClean="0"/>
              <a:t>No reuse of just-computed values.</a:t>
            </a:r>
          </a:p>
        </p:txBody>
      </p:sp>
      <p:sp>
        <p:nvSpPr>
          <p:cNvPr id="461" name="Slide Number Placeholder 4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366" name="Group 365"/>
          <p:cNvGrpSpPr/>
          <p:nvPr/>
        </p:nvGrpSpPr>
        <p:grpSpPr>
          <a:xfrm>
            <a:off x="174040" y="4431555"/>
            <a:ext cx="8783414" cy="2165373"/>
            <a:chOff x="280182" y="2788041"/>
            <a:chExt cx="8783414" cy="2165373"/>
          </a:xfrm>
        </p:grpSpPr>
        <p:sp>
          <p:nvSpPr>
            <p:cNvPr id="25" name="Parallelogram 24"/>
            <p:cNvSpPr>
              <a:spLocks noChangeAspect="1"/>
            </p:cNvSpPr>
            <p:nvPr/>
          </p:nvSpPr>
          <p:spPr>
            <a:xfrm rot="2918278">
              <a:off x="957149" y="384069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4" name="Parallelogram 33"/>
            <p:cNvSpPr>
              <a:spLocks noChangeAspect="1"/>
            </p:cNvSpPr>
            <p:nvPr/>
          </p:nvSpPr>
          <p:spPr>
            <a:xfrm rot="2918278">
              <a:off x="1046050" y="394229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5" name="Parallelogram 34"/>
            <p:cNvSpPr>
              <a:spLocks noChangeAspect="1"/>
            </p:cNvSpPr>
            <p:nvPr/>
          </p:nvSpPr>
          <p:spPr>
            <a:xfrm rot="2918278">
              <a:off x="1134949" y="404389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6" name="Parallelogram 35"/>
            <p:cNvSpPr>
              <a:spLocks noChangeAspect="1"/>
            </p:cNvSpPr>
            <p:nvPr/>
          </p:nvSpPr>
          <p:spPr>
            <a:xfrm rot="2918278">
              <a:off x="1223850" y="414549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7" name="Parallelogram 36"/>
            <p:cNvSpPr>
              <a:spLocks noChangeAspect="1"/>
            </p:cNvSpPr>
            <p:nvPr/>
          </p:nvSpPr>
          <p:spPr>
            <a:xfrm rot="2918278">
              <a:off x="1315924" y="424709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8" name="Parallelogram 37"/>
            <p:cNvSpPr>
              <a:spLocks noChangeAspect="1"/>
            </p:cNvSpPr>
            <p:nvPr/>
          </p:nvSpPr>
          <p:spPr>
            <a:xfrm rot="2918278">
              <a:off x="1404825" y="434869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9" name="Parallelogram 38"/>
            <p:cNvSpPr>
              <a:spLocks noChangeAspect="1"/>
            </p:cNvSpPr>
            <p:nvPr/>
          </p:nvSpPr>
          <p:spPr>
            <a:xfrm rot="2918278">
              <a:off x="1493724" y="445029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40" name="Parallelogram 39"/>
            <p:cNvSpPr>
              <a:spLocks noChangeAspect="1"/>
            </p:cNvSpPr>
            <p:nvPr/>
          </p:nvSpPr>
          <p:spPr>
            <a:xfrm rot="2918278">
              <a:off x="1582625" y="455189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41" name="Parallelogram 40"/>
            <p:cNvSpPr>
              <a:spLocks noChangeAspect="1"/>
            </p:cNvSpPr>
            <p:nvPr/>
          </p:nvSpPr>
          <p:spPr>
            <a:xfrm rot="2918278">
              <a:off x="243643" y="302872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42" name="Parallelogram 41"/>
            <p:cNvSpPr>
              <a:spLocks noChangeAspect="1"/>
            </p:cNvSpPr>
            <p:nvPr/>
          </p:nvSpPr>
          <p:spPr>
            <a:xfrm rot="2918278">
              <a:off x="332544" y="313032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43" name="Parallelogram 42"/>
            <p:cNvSpPr>
              <a:spLocks noChangeAspect="1"/>
            </p:cNvSpPr>
            <p:nvPr/>
          </p:nvSpPr>
          <p:spPr>
            <a:xfrm rot="2918278">
              <a:off x="421443" y="323192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44" name="Parallelogram 43"/>
            <p:cNvSpPr>
              <a:spLocks noChangeAspect="1"/>
            </p:cNvSpPr>
            <p:nvPr/>
          </p:nvSpPr>
          <p:spPr>
            <a:xfrm rot="2918278">
              <a:off x="510344" y="333352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45" name="Parallelogram 44"/>
            <p:cNvSpPr>
              <a:spLocks noChangeAspect="1"/>
            </p:cNvSpPr>
            <p:nvPr/>
          </p:nvSpPr>
          <p:spPr>
            <a:xfrm rot="2918278">
              <a:off x="602418" y="343512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46" name="Parallelogram 45"/>
            <p:cNvSpPr>
              <a:spLocks noChangeAspect="1"/>
            </p:cNvSpPr>
            <p:nvPr/>
          </p:nvSpPr>
          <p:spPr>
            <a:xfrm rot="2918278">
              <a:off x="691319" y="353672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47" name="Parallelogram 46"/>
            <p:cNvSpPr>
              <a:spLocks noChangeAspect="1"/>
            </p:cNvSpPr>
            <p:nvPr/>
          </p:nvSpPr>
          <p:spPr>
            <a:xfrm rot="2918278">
              <a:off x="780218" y="363832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48" name="Parallelogram 47"/>
            <p:cNvSpPr>
              <a:spLocks noChangeAspect="1"/>
            </p:cNvSpPr>
            <p:nvPr/>
          </p:nvSpPr>
          <p:spPr>
            <a:xfrm rot="2918278">
              <a:off x="869119" y="373992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49" name="Parallelogram 48"/>
            <p:cNvSpPr>
              <a:spLocks noChangeAspect="1"/>
            </p:cNvSpPr>
            <p:nvPr/>
          </p:nvSpPr>
          <p:spPr>
            <a:xfrm rot="2918278">
              <a:off x="1428484" y="382743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0" name="Parallelogram 49"/>
            <p:cNvSpPr>
              <a:spLocks noChangeAspect="1"/>
            </p:cNvSpPr>
            <p:nvPr/>
          </p:nvSpPr>
          <p:spPr>
            <a:xfrm rot="2918278">
              <a:off x="1517385" y="392903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1" name="Parallelogram 50"/>
            <p:cNvSpPr>
              <a:spLocks noChangeAspect="1"/>
            </p:cNvSpPr>
            <p:nvPr/>
          </p:nvSpPr>
          <p:spPr>
            <a:xfrm rot="2918278">
              <a:off x="1606284" y="403063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2" name="Parallelogram 51"/>
            <p:cNvSpPr>
              <a:spLocks noChangeAspect="1"/>
            </p:cNvSpPr>
            <p:nvPr/>
          </p:nvSpPr>
          <p:spPr>
            <a:xfrm rot="2918278">
              <a:off x="1695185" y="413223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3" name="Parallelogram 52"/>
            <p:cNvSpPr>
              <a:spLocks noChangeAspect="1"/>
            </p:cNvSpPr>
            <p:nvPr/>
          </p:nvSpPr>
          <p:spPr>
            <a:xfrm rot="2918278">
              <a:off x="1787259" y="423383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4" name="Parallelogram 53"/>
            <p:cNvSpPr>
              <a:spLocks noChangeAspect="1"/>
            </p:cNvSpPr>
            <p:nvPr/>
          </p:nvSpPr>
          <p:spPr>
            <a:xfrm rot="2918278">
              <a:off x="1876160" y="433543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5" name="Parallelogram 54"/>
            <p:cNvSpPr>
              <a:spLocks noChangeAspect="1"/>
            </p:cNvSpPr>
            <p:nvPr/>
          </p:nvSpPr>
          <p:spPr>
            <a:xfrm rot="2918278">
              <a:off x="1965059" y="443703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6" name="Parallelogram 55"/>
            <p:cNvSpPr>
              <a:spLocks noChangeAspect="1"/>
            </p:cNvSpPr>
            <p:nvPr/>
          </p:nvSpPr>
          <p:spPr>
            <a:xfrm rot="2918278">
              <a:off x="2053960" y="453863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7" name="Parallelogram 56"/>
            <p:cNvSpPr>
              <a:spLocks noChangeAspect="1"/>
            </p:cNvSpPr>
            <p:nvPr/>
          </p:nvSpPr>
          <p:spPr>
            <a:xfrm rot="2918278">
              <a:off x="714978" y="301546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8" name="Parallelogram 57"/>
            <p:cNvSpPr>
              <a:spLocks noChangeAspect="1"/>
            </p:cNvSpPr>
            <p:nvPr/>
          </p:nvSpPr>
          <p:spPr>
            <a:xfrm rot="2918278">
              <a:off x="803879" y="311706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9" name="Parallelogram 58"/>
            <p:cNvSpPr>
              <a:spLocks noChangeAspect="1"/>
            </p:cNvSpPr>
            <p:nvPr/>
          </p:nvSpPr>
          <p:spPr>
            <a:xfrm rot="2918278">
              <a:off x="892778" y="321866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0" name="Parallelogram 59"/>
            <p:cNvSpPr>
              <a:spLocks noChangeAspect="1"/>
            </p:cNvSpPr>
            <p:nvPr/>
          </p:nvSpPr>
          <p:spPr>
            <a:xfrm rot="2918278">
              <a:off x="981679" y="332026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1" name="Parallelogram 60"/>
            <p:cNvSpPr>
              <a:spLocks noChangeAspect="1"/>
            </p:cNvSpPr>
            <p:nvPr/>
          </p:nvSpPr>
          <p:spPr>
            <a:xfrm rot="2918278">
              <a:off x="1073753" y="342186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2" name="Parallelogram 61"/>
            <p:cNvSpPr>
              <a:spLocks noChangeAspect="1"/>
            </p:cNvSpPr>
            <p:nvPr/>
          </p:nvSpPr>
          <p:spPr>
            <a:xfrm rot="2918278">
              <a:off x="1162654" y="352346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3" name="Parallelogram 62"/>
            <p:cNvSpPr>
              <a:spLocks noChangeAspect="1"/>
            </p:cNvSpPr>
            <p:nvPr/>
          </p:nvSpPr>
          <p:spPr>
            <a:xfrm rot="2918278">
              <a:off x="1251553" y="362507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4" name="Parallelogram 63"/>
            <p:cNvSpPr>
              <a:spLocks noChangeAspect="1"/>
            </p:cNvSpPr>
            <p:nvPr/>
          </p:nvSpPr>
          <p:spPr>
            <a:xfrm rot="2918278">
              <a:off x="1340454" y="372667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25" name="Parallelogram 124"/>
            <p:cNvSpPr>
              <a:spLocks noChangeAspect="1"/>
            </p:cNvSpPr>
            <p:nvPr/>
          </p:nvSpPr>
          <p:spPr>
            <a:xfrm rot="2918278">
              <a:off x="1900689" y="381211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26" name="Parallelogram 125"/>
            <p:cNvSpPr>
              <a:spLocks noChangeAspect="1"/>
            </p:cNvSpPr>
            <p:nvPr/>
          </p:nvSpPr>
          <p:spPr>
            <a:xfrm rot="2918278">
              <a:off x="1989590" y="391371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27" name="Parallelogram 126"/>
            <p:cNvSpPr>
              <a:spLocks noChangeAspect="1"/>
            </p:cNvSpPr>
            <p:nvPr/>
          </p:nvSpPr>
          <p:spPr>
            <a:xfrm rot="2918278">
              <a:off x="2078489" y="401531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28" name="Parallelogram 127"/>
            <p:cNvSpPr>
              <a:spLocks noChangeAspect="1"/>
            </p:cNvSpPr>
            <p:nvPr/>
          </p:nvSpPr>
          <p:spPr>
            <a:xfrm rot="2918278">
              <a:off x="2167390" y="411691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29" name="Parallelogram 128"/>
            <p:cNvSpPr>
              <a:spLocks noChangeAspect="1"/>
            </p:cNvSpPr>
            <p:nvPr/>
          </p:nvSpPr>
          <p:spPr>
            <a:xfrm rot="2918278">
              <a:off x="2259464" y="421851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30" name="Parallelogram 129"/>
            <p:cNvSpPr>
              <a:spLocks noChangeAspect="1"/>
            </p:cNvSpPr>
            <p:nvPr/>
          </p:nvSpPr>
          <p:spPr>
            <a:xfrm rot="2918278">
              <a:off x="2348365" y="432011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31" name="Parallelogram 130"/>
            <p:cNvSpPr>
              <a:spLocks noChangeAspect="1"/>
            </p:cNvSpPr>
            <p:nvPr/>
          </p:nvSpPr>
          <p:spPr>
            <a:xfrm rot="2918278">
              <a:off x="2437264" y="442172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32" name="Parallelogram 131"/>
            <p:cNvSpPr>
              <a:spLocks noChangeAspect="1"/>
            </p:cNvSpPr>
            <p:nvPr/>
          </p:nvSpPr>
          <p:spPr>
            <a:xfrm rot="2918278">
              <a:off x="2526165" y="452332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33" name="Parallelogram 132"/>
            <p:cNvSpPr>
              <a:spLocks noChangeAspect="1"/>
            </p:cNvSpPr>
            <p:nvPr/>
          </p:nvSpPr>
          <p:spPr>
            <a:xfrm rot="2918278">
              <a:off x="1187183" y="300015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34" name="Parallelogram 133"/>
            <p:cNvSpPr>
              <a:spLocks noChangeAspect="1"/>
            </p:cNvSpPr>
            <p:nvPr/>
          </p:nvSpPr>
          <p:spPr>
            <a:xfrm rot="2918278">
              <a:off x="1276084" y="310175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35" name="Parallelogram 134"/>
            <p:cNvSpPr>
              <a:spLocks noChangeAspect="1"/>
            </p:cNvSpPr>
            <p:nvPr/>
          </p:nvSpPr>
          <p:spPr>
            <a:xfrm rot="2918278">
              <a:off x="1364983" y="320335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36" name="Parallelogram 135"/>
            <p:cNvSpPr>
              <a:spLocks noChangeAspect="1"/>
            </p:cNvSpPr>
            <p:nvPr/>
          </p:nvSpPr>
          <p:spPr>
            <a:xfrm rot="2918278">
              <a:off x="1453884" y="330495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37" name="Parallelogram 136"/>
            <p:cNvSpPr>
              <a:spLocks noChangeAspect="1"/>
            </p:cNvSpPr>
            <p:nvPr/>
          </p:nvSpPr>
          <p:spPr>
            <a:xfrm rot="2918278">
              <a:off x="1545958" y="340655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38" name="Parallelogram 137"/>
            <p:cNvSpPr>
              <a:spLocks noChangeAspect="1"/>
            </p:cNvSpPr>
            <p:nvPr/>
          </p:nvSpPr>
          <p:spPr>
            <a:xfrm rot="2918278">
              <a:off x="1634859" y="350815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39" name="Parallelogram 138"/>
            <p:cNvSpPr>
              <a:spLocks noChangeAspect="1"/>
            </p:cNvSpPr>
            <p:nvPr/>
          </p:nvSpPr>
          <p:spPr>
            <a:xfrm rot="2918278">
              <a:off x="1723758" y="360975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40" name="Parallelogram 139"/>
            <p:cNvSpPr>
              <a:spLocks noChangeAspect="1"/>
            </p:cNvSpPr>
            <p:nvPr/>
          </p:nvSpPr>
          <p:spPr>
            <a:xfrm rot="2918278">
              <a:off x="1812659" y="371135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41" name="Parallelogram 140"/>
            <p:cNvSpPr>
              <a:spLocks noChangeAspect="1"/>
            </p:cNvSpPr>
            <p:nvPr/>
          </p:nvSpPr>
          <p:spPr>
            <a:xfrm rot="2918278">
              <a:off x="2372024" y="379885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42" name="Parallelogram 141"/>
            <p:cNvSpPr>
              <a:spLocks noChangeAspect="1"/>
            </p:cNvSpPr>
            <p:nvPr/>
          </p:nvSpPr>
          <p:spPr>
            <a:xfrm rot="2918278">
              <a:off x="2460925" y="390045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43" name="Parallelogram 142"/>
            <p:cNvSpPr>
              <a:spLocks noChangeAspect="1"/>
            </p:cNvSpPr>
            <p:nvPr/>
          </p:nvSpPr>
          <p:spPr>
            <a:xfrm rot="2918278">
              <a:off x="2549824" y="400206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44" name="Parallelogram 143"/>
            <p:cNvSpPr>
              <a:spLocks noChangeAspect="1"/>
            </p:cNvSpPr>
            <p:nvPr/>
          </p:nvSpPr>
          <p:spPr>
            <a:xfrm rot="2918278">
              <a:off x="2638725" y="410366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45" name="Parallelogram 144"/>
            <p:cNvSpPr>
              <a:spLocks noChangeAspect="1"/>
            </p:cNvSpPr>
            <p:nvPr/>
          </p:nvSpPr>
          <p:spPr>
            <a:xfrm rot="2918278">
              <a:off x="2730799" y="420526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46" name="Parallelogram 145"/>
            <p:cNvSpPr>
              <a:spLocks noChangeAspect="1"/>
            </p:cNvSpPr>
            <p:nvPr/>
          </p:nvSpPr>
          <p:spPr>
            <a:xfrm rot="2918278">
              <a:off x="2819700" y="430686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47" name="Parallelogram 146"/>
            <p:cNvSpPr>
              <a:spLocks noChangeAspect="1"/>
            </p:cNvSpPr>
            <p:nvPr/>
          </p:nvSpPr>
          <p:spPr>
            <a:xfrm rot="2918278">
              <a:off x="2908599" y="440846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48" name="Parallelogram 147"/>
            <p:cNvSpPr>
              <a:spLocks noChangeAspect="1"/>
            </p:cNvSpPr>
            <p:nvPr/>
          </p:nvSpPr>
          <p:spPr>
            <a:xfrm rot="2918278">
              <a:off x="2997500" y="451006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49" name="Parallelogram 148"/>
            <p:cNvSpPr>
              <a:spLocks noChangeAspect="1"/>
            </p:cNvSpPr>
            <p:nvPr/>
          </p:nvSpPr>
          <p:spPr>
            <a:xfrm rot="2918278">
              <a:off x="1658518" y="298689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50" name="Parallelogram 149"/>
            <p:cNvSpPr>
              <a:spLocks noChangeAspect="1"/>
            </p:cNvSpPr>
            <p:nvPr/>
          </p:nvSpPr>
          <p:spPr>
            <a:xfrm rot="2918278">
              <a:off x="1747419" y="308849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51" name="Parallelogram 150"/>
            <p:cNvSpPr>
              <a:spLocks noChangeAspect="1"/>
            </p:cNvSpPr>
            <p:nvPr/>
          </p:nvSpPr>
          <p:spPr>
            <a:xfrm rot="2918278">
              <a:off x="1836318" y="319009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52" name="Parallelogram 151"/>
            <p:cNvSpPr>
              <a:spLocks noChangeAspect="1"/>
            </p:cNvSpPr>
            <p:nvPr/>
          </p:nvSpPr>
          <p:spPr>
            <a:xfrm rot="2918278">
              <a:off x="1925219" y="329169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53" name="Parallelogram 152"/>
            <p:cNvSpPr>
              <a:spLocks noChangeAspect="1"/>
            </p:cNvSpPr>
            <p:nvPr/>
          </p:nvSpPr>
          <p:spPr>
            <a:xfrm rot="2918278">
              <a:off x="2017293" y="339329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54" name="Parallelogram 153"/>
            <p:cNvSpPr>
              <a:spLocks noChangeAspect="1"/>
            </p:cNvSpPr>
            <p:nvPr/>
          </p:nvSpPr>
          <p:spPr>
            <a:xfrm rot="2918278">
              <a:off x="2106194" y="349489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55" name="Parallelogram 154"/>
            <p:cNvSpPr>
              <a:spLocks noChangeAspect="1"/>
            </p:cNvSpPr>
            <p:nvPr/>
          </p:nvSpPr>
          <p:spPr>
            <a:xfrm rot="2918278">
              <a:off x="2195093" y="359649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56" name="Parallelogram 155"/>
            <p:cNvSpPr>
              <a:spLocks noChangeAspect="1"/>
            </p:cNvSpPr>
            <p:nvPr/>
          </p:nvSpPr>
          <p:spPr>
            <a:xfrm rot="2918278">
              <a:off x="2283994" y="369809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57" name="Parallelogram 156"/>
            <p:cNvSpPr>
              <a:spLocks noChangeAspect="1"/>
            </p:cNvSpPr>
            <p:nvPr/>
          </p:nvSpPr>
          <p:spPr>
            <a:xfrm rot="2918278">
              <a:off x="2843360" y="378507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58" name="Parallelogram 157"/>
            <p:cNvSpPr>
              <a:spLocks noChangeAspect="1"/>
            </p:cNvSpPr>
            <p:nvPr/>
          </p:nvSpPr>
          <p:spPr>
            <a:xfrm rot="2918278">
              <a:off x="2932261" y="388667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59" name="Parallelogram 158"/>
            <p:cNvSpPr>
              <a:spLocks noChangeAspect="1"/>
            </p:cNvSpPr>
            <p:nvPr/>
          </p:nvSpPr>
          <p:spPr>
            <a:xfrm rot="2918278">
              <a:off x="3021160" y="398827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60" name="Parallelogram 159"/>
            <p:cNvSpPr>
              <a:spLocks noChangeAspect="1"/>
            </p:cNvSpPr>
            <p:nvPr/>
          </p:nvSpPr>
          <p:spPr>
            <a:xfrm rot="2918278">
              <a:off x="3110061" y="408987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61" name="Parallelogram 160"/>
            <p:cNvSpPr>
              <a:spLocks noChangeAspect="1"/>
            </p:cNvSpPr>
            <p:nvPr/>
          </p:nvSpPr>
          <p:spPr>
            <a:xfrm rot="2918278">
              <a:off x="3202135" y="419147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62" name="Parallelogram 161"/>
            <p:cNvSpPr>
              <a:spLocks noChangeAspect="1"/>
            </p:cNvSpPr>
            <p:nvPr/>
          </p:nvSpPr>
          <p:spPr>
            <a:xfrm rot="2918278">
              <a:off x="3291036" y="429307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63" name="Parallelogram 162"/>
            <p:cNvSpPr>
              <a:spLocks noChangeAspect="1"/>
            </p:cNvSpPr>
            <p:nvPr/>
          </p:nvSpPr>
          <p:spPr>
            <a:xfrm rot="2918278">
              <a:off x="3379935" y="439467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64" name="Parallelogram 163"/>
            <p:cNvSpPr>
              <a:spLocks noChangeAspect="1"/>
            </p:cNvSpPr>
            <p:nvPr/>
          </p:nvSpPr>
          <p:spPr>
            <a:xfrm rot="2918278">
              <a:off x="3468836" y="449627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65" name="Parallelogram 164"/>
            <p:cNvSpPr>
              <a:spLocks noChangeAspect="1"/>
            </p:cNvSpPr>
            <p:nvPr/>
          </p:nvSpPr>
          <p:spPr>
            <a:xfrm rot="2918278">
              <a:off x="2129854" y="297311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66" name="Parallelogram 165"/>
            <p:cNvSpPr>
              <a:spLocks noChangeAspect="1"/>
            </p:cNvSpPr>
            <p:nvPr/>
          </p:nvSpPr>
          <p:spPr>
            <a:xfrm rot="2918278">
              <a:off x="2218755" y="307471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67" name="Parallelogram 166"/>
            <p:cNvSpPr>
              <a:spLocks noChangeAspect="1"/>
            </p:cNvSpPr>
            <p:nvPr/>
          </p:nvSpPr>
          <p:spPr>
            <a:xfrm rot="2918278">
              <a:off x="2307654" y="317631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68" name="Parallelogram 167"/>
            <p:cNvSpPr>
              <a:spLocks noChangeAspect="1"/>
            </p:cNvSpPr>
            <p:nvPr/>
          </p:nvSpPr>
          <p:spPr>
            <a:xfrm rot="2918278">
              <a:off x="2396555" y="327791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69" name="Parallelogram 168"/>
            <p:cNvSpPr>
              <a:spLocks noChangeAspect="1"/>
            </p:cNvSpPr>
            <p:nvPr/>
          </p:nvSpPr>
          <p:spPr>
            <a:xfrm rot="2918278">
              <a:off x="2488629" y="337951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70" name="Parallelogram 169"/>
            <p:cNvSpPr>
              <a:spLocks noChangeAspect="1"/>
            </p:cNvSpPr>
            <p:nvPr/>
          </p:nvSpPr>
          <p:spPr>
            <a:xfrm rot="2918278">
              <a:off x="2577530" y="348111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71" name="Parallelogram 170"/>
            <p:cNvSpPr>
              <a:spLocks noChangeAspect="1"/>
            </p:cNvSpPr>
            <p:nvPr/>
          </p:nvSpPr>
          <p:spPr>
            <a:xfrm rot="2918278">
              <a:off x="2666429" y="358271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72" name="Parallelogram 171"/>
            <p:cNvSpPr>
              <a:spLocks noChangeAspect="1"/>
            </p:cNvSpPr>
            <p:nvPr/>
          </p:nvSpPr>
          <p:spPr>
            <a:xfrm rot="2918278">
              <a:off x="2755330" y="368431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73" name="Parallelogram 172"/>
            <p:cNvSpPr>
              <a:spLocks noChangeAspect="1"/>
            </p:cNvSpPr>
            <p:nvPr/>
          </p:nvSpPr>
          <p:spPr>
            <a:xfrm rot="2918278">
              <a:off x="3314695" y="377181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74" name="Parallelogram 173"/>
            <p:cNvSpPr>
              <a:spLocks noChangeAspect="1"/>
            </p:cNvSpPr>
            <p:nvPr/>
          </p:nvSpPr>
          <p:spPr>
            <a:xfrm rot="2918278">
              <a:off x="3403596" y="387341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75" name="Parallelogram 174"/>
            <p:cNvSpPr>
              <a:spLocks noChangeAspect="1"/>
            </p:cNvSpPr>
            <p:nvPr/>
          </p:nvSpPr>
          <p:spPr>
            <a:xfrm rot="2918278">
              <a:off x="3492495" y="397501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76" name="Parallelogram 175"/>
            <p:cNvSpPr>
              <a:spLocks noChangeAspect="1"/>
            </p:cNvSpPr>
            <p:nvPr/>
          </p:nvSpPr>
          <p:spPr>
            <a:xfrm rot="2918278">
              <a:off x="3581396" y="407661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77" name="Parallelogram 176"/>
            <p:cNvSpPr>
              <a:spLocks noChangeAspect="1"/>
            </p:cNvSpPr>
            <p:nvPr/>
          </p:nvSpPr>
          <p:spPr>
            <a:xfrm rot="2918278">
              <a:off x="3673470" y="417821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78" name="Parallelogram 177"/>
            <p:cNvSpPr>
              <a:spLocks noChangeAspect="1"/>
            </p:cNvSpPr>
            <p:nvPr/>
          </p:nvSpPr>
          <p:spPr>
            <a:xfrm rot="2918278">
              <a:off x="3762371" y="427981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79" name="Parallelogram 178"/>
            <p:cNvSpPr>
              <a:spLocks noChangeAspect="1"/>
            </p:cNvSpPr>
            <p:nvPr/>
          </p:nvSpPr>
          <p:spPr>
            <a:xfrm rot="2918278">
              <a:off x="3851270" y="438141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80" name="Parallelogram 179"/>
            <p:cNvSpPr>
              <a:spLocks noChangeAspect="1"/>
            </p:cNvSpPr>
            <p:nvPr/>
          </p:nvSpPr>
          <p:spPr>
            <a:xfrm rot="2918278">
              <a:off x="3940171" y="448301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81" name="Parallelogram 180"/>
            <p:cNvSpPr>
              <a:spLocks noChangeAspect="1"/>
            </p:cNvSpPr>
            <p:nvPr/>
          </p:nvSpPr>
          <p:spPr>
            <a:xfrm rot="2918278">
              <a:off x="2601189" y="295985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82" name="Parallelogram 181"/>
            <p:cNvSpPr>
              <a:spLocks noChangeAspect="1"/>
            </p:cNvSpPr>
            <p:nvPr/>
          </p:nvSpPr>
          <p:spPr>
            <a:xfrm rot="2918278">
              <a:off x="2690090" y="306145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83" name="Parallelogram 182"/>
            <p:cNvSpPr>
              <a:spLocks noChangeAspect="1"/>
            </p:cNvSpPr>
            <p:nvPr/>
          </p:nvSpPr>
          <p:spPr>
            <a:xfrm rot="2918278">
              <a:off x="2778989" y="316305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84" name="Parallelogram 183"/>
            <p:cNvSpPr>
              <a:spLocks noChangeAspect="1"/>
            </p:cNvSpPr>
            <p:nvPr/>
          </p:nvSpPr>
          <p:spPr>
            <a:xfrm rot="2918278">
              <a:off x="2867890" y="326465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85" name="Parallelogram 184"/>
            <p:cNvSpPr>
              <a:spLocks noChangeAspect="1"/>
            </p:cNvSpPr>
            <p:nvPr/>
          </p:nvSpPr>
          <p:spPr>
            <a:xfrm rot="2918278">
              <a:off x="2959964" y="336625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86" name="Parallelogram 185"/>
            <p:cNvSpPr>
              <a:spLocks noChangeAspect="1"/>
            </p:cNvSpPr>
            <p:nvPr/>
          </p:nvSpPr>
          <p:spPr>
            <a:xfrm rot="2918278">
              <a:off x="3048865" y="346785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87" name="Parallelogram 186"/>
            <p:cNvSpPr>
              <a:spLocks noChangeAspect="1"/>
            </p:cNvSpPr>
            <p:nvPr/>
          </p:nvSpPr>
          <p:spPr>
            <a:xfrm rot="2918278">
              <a:off x="3137764" y="356945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88" name="Parallelogram 187"/>
            <p:cNvSpPr>
              <a:spLocks noChangeAspect="1"/>
            </p:cNvSpPr>
            <p:nvPr/>
          </p:nvSpPr>
          <p:spPr>
            <a:xfrm rot="2918278">
              <a:off x="3226665" y="367105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89" name="Parallelogram 188"/>
            <p:cNvSpPr>
              <a:spLocks noChangeAspect="1"/>
            </p:cNvSpPr>
            <p:nvPr/>
          </p:nvSpPr>
          <p:spPr>
            <a:xfrm rot="2918278">
              <a:off x="3786900" y="375650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90" name="Parallelogram 189"/>
            <p:cNvSpPr>
              <a:spLocks noChangeAspect="1"/>
            </p:cNvSpPr>
            <p:nvPr/>
          </p:nvSpPr>
          <p:spPr>
            <a:xfrm rot="2918278">
              <a:off x="3875801" y="385810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91" name="Parallelogram 190"/>
            <p:cNvSpPr>
              <a:spLocks noChangeAspect="1"/>
            </p:cNvSpPr>
            <p:nvPr/>
          </p:nvSpPr>
          <p:spPr>
            <a:xfrm rot="2918278">
              <a:off x="3964700" y="395970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92" name="Parallelogram 191"/>
            <p:cNvSpPr>
              <a:spLocks noChangeAspect="1"/>
            </p:cNvSpPr>
            <p:nvPr/>
          </p:nvSpPr>
          <p:spPr>
            <a:xfrm rot="2918278">
              <a:off x="4053601" y="406130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93" name="Parallelogram 192"/>
            <p:cNvSpPr>
              <a:spLocks noChangeAspect="1"/>
            </p:cNvSpPr>
            <p:nvPr/>
          </p:nvSpPr>
          <p:spPr>
            <a:xfrm rot="2918278">
              <a:off x="4145675" y="416290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94" name="Parallelogram 193"/>
            <p:cNvSpPr>
              <a:spLocks noChangeAspect="1"/>
            </p:cNvSpPr>
            <p:nvPr/>
          </p:nvSpPr>
          <p:spPr>
            <a:xfrm rot="2918278">
              <a:off x="4234576" y="426450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95" name="Parallelogram 194"/>
            <p:cNvSpPr>
              <a:spLocks noChangeAspect="1"/>
            </p:cNvSpPr>
            <p:nvPr/>
          </p:nvSpPr>
          <p:spPr>
            <a:xfrm rot="2918278">
              <a:off x="4323475" y="436610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96" name="Parallelogram 195"/>
            <p:cNvSpPr>
              <a:spLocks noChangeAspect="1"/>
            </p:cNvSpPr>
            <p:nvPr/>
          </p:nvSpPr>
          <p:spPr>
            <a:xfrm rot="2918278">
              <a:off x="4412376" y="446770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97" name="Parallelogram 196"/>
            <p:cNvSpPr>
              <a:spLocks noChangeAspect="1"/>
            </p:cNvSpPr>
            <p:nvPr/>
          </p:nvSpPr>
          <p:spPr>
            <a:xfrm rot="2918278">
              <a:off x="3073394" y="294453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98" name="Parallelogram 197"/>
            <p:cNvSpPr>
              <a:spLocks noChangeAspect="1"/>
            </p:cNvSpPr>
            <p:nvPr/>
          </p:nvSpPr>
          <p:spPr>
            <a:xfrm rot="2918278">
              <a:off x="3162295" y="304613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99" name="Parallelogram 198"/>
            <p:cNvSpPr>
              <a:spLocks noChangeAspect="1"/>
            </p:cNvSpPr>
            <p:nvPr/>
          </p:nvSpPr>
          <p:spPr>
            <a:xfrm rot="2918278">
              <a:off x="3251194" y="314773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00" name="Parallelogram 199"/>
            <p:cNvSpPr>
              <a:spLocks noChangeAspect="1"/>
            </p:cNvSpPr>
            <p:nvPr/>
          </p:nvSpPr>
          <p:spPr>
            <a:xfrm rot="2918278">
              <a:off x="3340095" y="324933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01" name="Parallelogram 200"/>
            <p:cNvSpPr>
              <a:spLocks noChangeAspect="1"/>
            </p:cNvSpPr>
            <p:nvPr/>
          </p:nvSpPr>
          <p:spPr>
            <a:xfrm rot="2918278">
              <a:off x="3432169" y="335093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02" name="Parallelogram 201"/>
            <p:cNvSpPr>
              <a:spLocks noChangeAspect="1"/>
            </p:cNvSpPr>
            <p:nvPr/>
          </p:nvSpPr>
          <p:spPr>
            <a:xfrm rot="2918278">
              <a:off x="3521070" y="345253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03" name="Parallelogram 202"/>
            <p:cNvSpPr>
              <a:spLocks noChangeAspect="1"/>
            </p:cNvSpPr>
            <p:nvPr/>
          </p:nvSpPr>
          <p:spPr>
            <a:xfrm rot="2918278">
              <a:off x="3609969" y="355413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04" name="Parallelogram 203"/>
            <p:cNvSpPr>
              <a:spLocks noChangeAspect="1"/>
            </p:cNvSpPr>
            <p:nvPr/>
          </p:nvSpPr>
          <p:spPr>
            <a:xfrm rot="2918278">
              <a:off x="3698870" y="365573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05" name="Parallelogram 204"/>
            <p:cNvSpPr>
              <a:spLocks noChangeAspect="1"/>
            </p:cNvSpPr>
            <p:nvPr/>
          </p:nvSpPr>
          <p:spPr>
            <a:xfrm rot="2918278">
              <a:off x="4258235" y="374324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06" name="Parallelogram 205"/>
            <p:cNvSpPr>
              <a:spLocks noChangeAspect="1"/>
            </p:cNvSpPr>
            <p:nvPr/>
          </p:nvSpPr>
          <p:spPr>
            <a:xfrm rot="2918278">
              <a:off x="4347136" y="384484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07" name="Parallelogram 206"/>
            <p:cNvSpPr>
              <a:spLocks noChangeAspect="1"/>
            </p:cNvSpPr>
            <p:nvPr/>
          </p:nvSpPr>
          <p:spPr>
            <a:xfrm rot="2918278">
              <a:off x="4436035" y="394644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08" name="Parallelogram 207"/>
            <p:cNvSpPr>
              <a:spLocks noChangeAspect="1"/>
            </p:cNvSpPr>
            <p:nvPr/>
          </p:nvSpPr>
          <p:spPr>
            <a:xfrm rot="2918278">
              <a:off x="4524936" y="404804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09" name="Parallelogram 208"/>
            <p:cNvSpPr>
              <a:spLocks noChangeAspect="1"/>
            </p:cNvSpPr>
            <p:nvPr/>
          </p:nvSpPr>
          <p:spPr>
            <a:xfrm rot="2918278">
              <a:off x="4617010" y="414964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10" name="Parallelogram 209"/>
            <p:cNvSpPr>
              <a:spLocks noChangeAspect="1"/>
            </p:cNvSpPr>
            <p:nvPr/>
          </p:nvSpPr>
          <p:spPr>
            <a:xfrm rot="2918278">
              <a:off x="4705911" y="425124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11" name="Parallelogram 210"/>
            <p:cNvSpPr>
              <a:spLocks noChangeAspect="1"/>
            </p:cNvSpPr>
            <p:nvPr/>
          </p:nvSpPr>
          <p:spPr>
            <a:xfrm rot="2918278">
              <a:off x="4794810" y="435284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12" name="Parallelogram 211"/>
            <p:cNvSpPr>
              <a:spLocks noChangeAspect="1"/>
            </p:cNvSpPr>
            <p:nvPr/>
          </p:nvSpPr>
          <p:spPr>
            <a:xfrm rot="2918278">
              <a:off x="4883711" y="445444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13" name="Parallelogram 212"/>
            <p:cNvSpPr>
              <a:spLocks noChangeAspect="1"/>
            </p:cNvSpPr>
            <p:nvPr/>
          </p:nvSpPr>
          <p:spPr>
            <a:xfrm rot="2918278">
              <a:off x="3544729" y="293127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14" name="Parallelogram 213"/>
            <p:cNvSpPr>
              <a:spLocks noChangeAspect="1"/>
            </p:cNvSpPr>
            <p:nvPr/>
          </p:nvSpPr>
          <p:spPr>
            <a:xfrm rot="2918278">
              <a:off x="3633630" y="303287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15" name="Parallelogram 214"/>
            <p:cNvSpPr>
              <a:spLocks noChangeAspect="1"/>
            </p:cNvSpPr>
            <p:nvPr/>
          </p:nvSpPr>
          <p:spPr>
            <a:xfrm rot="2918278">
              <a:off x="3722529" y="313447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16" name="Parallelogram 215"/>
            <p:cNvSpPr>
              <a:spLocks noChangeAspect="1"/>
            </p:cNvSpPr>
            <p:nvPr/>
          </p:nvSpPr>
          <p:spPr>
            <a:xfrm rot="2918278">
              <a:off x="3811430" y="323607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17" name="Parallelogram 216"/>
            <p:cNvSpPr>
              <a:spLocks noChangeAspect="1"/>
            </p:cNvSpPr>
            <p:nvPr/>
          </p:nvSpPr>
          <p:spPr>
            <a:xfrm rot="2918278">
              <a:off x="3903504" y="333767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18" name="Parallelogram 217"/>
            <p:cNvSpPr>
              <a:spLocks noChangeAspect="1"/>
            </p:cNvSpPr>
            <p:nvPr/>
          </p:nvSpPr>
          <p:spPr>
            <a:xfrm rot="2918278">
              <a:off x="3992405" y="343927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19" name="Parallelogram 218"/>
            <p:cNvSpPr>
              <a:spLocks noChangeAspect="1"/>
            </p:cNvSpPr>
            <p:nvPr/>
          </p:nvSpPr>
          <p:spPr>
            <a:xfrm rot="2918278">
              <a:off x="4081304" y="354087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20" name="Parallelogram 219"/>
            <p:cNvSpPr>
              <a:spLocks noChangeAspect="1"/>
            </p:cNvSpPr>
            <p:nvPr/>
          </p:nvSpPr>
          <p:spPr>
            <a:xfrm rot="2918278">
              <a:off x="4170205" y="364247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37" name="Parallelogram 236"/>
            <p:cNvSpPr>
              <a:spLocks noChangeAspect="1"/>
            </p:cNvSpPr>
            <p:nvPr/>
          </p:nvSpPr>
          <p:spPr>
            <a:xfrm rot="2918278">
              <a:off x="4735515" y="373399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38" name="Parallelogram 237"/>
            <p:cNvSpPr>
              <a:spLocks noChangeAspect="1"/>
            </p:cNvSpPr>
            <p:nvPr/>
          </p:nvSpPr>
          <p:spPr>
            <a:xfrm rot="2918278">
              <a:off x="4824416" y="383559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39" name="Parallelogram 238"/>
            <p:cNvSpPr>
              <a:spLocks noChangeAspect="1"/>
            </p:cNvSpPr>
            <p:nvPr/>
          </p:nvSpPr>
          <p:spPr>
            <a:xfrm rot="2918278">
              <a:off x="4913315" y="393719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40" name="Parallelogram 239"/>
            <p:cNvSpPr>
              <a:spLocks noChangeAspect="1"/>
            </p:cNvSpPr>
            <p:nvPr/>
          </p:nvSpPr>
          <p:spPr>
            <a:xfrm rot="2918278">
              <a:off x="5002216" y="403879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41" name="Parallelogram 240"/>
            <p:cNvSpPr>
              <a:spLocks noChangeAspect="1"/>
            </p:cNvSpPr>
            <p:nvPr/>
          </p:nvSpPr>
          <p:spPr>
            <a:xfrm rot="2918278">
              <a:off x="5094290" y="414039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42" name="Parallelogram 241"/>
            <p:cNvSpPr>
              <a:spLocks noChangeAspect="1"/>
            </p:cNvSpPr>
            <p:nvPr/>
          </p:nvSpPr>
          <p:spPr>
            <a:xfrm rot="2918278">
              <a:off x="5183191" y="424199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43" name="Parallelogram 242"/>
            <p:cNvSpPr>
              <a:spLocks noChangeAspect="1"/>
            </p:cNvSpPr>
            <p:nvPr/>
          </p:nvSpPr>
          <p:spPr>
            <a:xfrm rot="2918278">
              <a:off x="5272090" y="434359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44" name="Parallelogram 243"/>
            <p:cNvSpPr>
              <a:spLocks noChangeAspect="1"/>
            </p:cNvSpPr>
            <p:nvPr/>
          </p:nvSpPr>
          <p:spPr>
            <a:xfrm rot="2918278">
              <a:off x="5360991" y="444519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45" name="Parallelogram 244"/>
            <p:cNvSpPr>
              <a:spLocks noChangeAspect="1"/>
            </p:cNvSpPr>
            <p:nvPr/>
          </p:nvSpPr>
          <p:spPr>
            <a:xfrm rot="2918278">
              <a:off x="4022009" y="292203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46" name="Parallelogram 245"/>
            <p:cNvSpPr>
              <a:spLocks noChangeAspect="1"/>
            </p:cNvSpPr>
            <p:nvPr/>
          </p:nvSpPr>
          <p:spPr>
            <a:xfrm rot="2918278">
              <a:off x="4110910" y="302363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47" name="Parallelogram 246"/>
            <p:cNvSpPr>
              <a:spLocks noChangeAspect="1"/>
            </p:cNvSpPr>
            <p:nvPr/>
          </p:nvSpPr>
          <p:spPr>
            <a:xfrm rot="2918278">
              <a:off x="4199809" y="312523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48" name="Parallelogram 247"/>
            <p:cNvSpPr>
              <a:spLocks noChangeAspect="1"/>
            </p:cNvSpPr>
            <p:nvPr/>
          </p:nvSpPr>
          <p:spPr>
            <a:xfrm rot="2918278">
              <a:off x="4288710" y="322683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49" name="Parallelogram 248"/>
            <p:cNvSpPr>
              <a:spLocks noChangeAspect="1"/>
            </p:cNvSpPr>
            <p:nvPr/>
          </p:nvSpPr>
          <p:spPr>
            <a:xfrm rot="2918278">
              <a:off x="4380784" y="332843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50" name="Parallelogram 249"/>
            <p:cNvSpPr>
              <a:spLocks noChangeAspect="1"/>
            </p:cNvSpPr>
            <p:nvPr/>
          </p:nvSpPr>
          <p:spPr>
            <a:xfrm rot="2918278">
              <a:off x="4469685" y="343003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51" name="Parallelogram 250"/>
            <p:cNvSpPr>
              <a:spLocks noChangeAspect="1"/>
            </p:cNvSpPr>
            <p:nvPr/>
          </p:nvSpPr>
          <p:spPr>
            <a:xfrm rot="2918278">
              <a:off x="4558584" y="353163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52" name="Parallelogram 251"/>
            <p:cNvSpPr>
              <a:spLocks noChangeAspect="1"/>
            </p:cNvSpPr>
            <p:nvPr/>
          </p:nvSpPr>
          <p:spPr>
            <a:xfrm rot="2918278">
              <a:off x="4647485" y="363323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53" name="Parallelogram 252"/>
            <p:cNvSpPr>
              <a:spLocks noChangeAspect="1"/>
            </p:cNvSpPr>
            <p:nvPr/>
          </p:nvSpPr>
          <p:spPr>
            <a:xfrm rot="2918278">
              <a:off x="5206850" y="372073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54" name="Parallelogram 253"/>
            <p:cNvSpPr>
              <a:spLocks noChangeAspect="1"/>
            </p:cNvSpPr>
            <p:nvPr/>
          </p:nvSpPr>
          <p:spPr>
            <a:xfrm rot="2918278">
              <a:off x="5295751" y="382233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55" name="Parallelogram 254"/>
            <p:cNvSpPr>
              <a:spLocks noChangeAspect="1"/>
            </p:cNvSpPr>
            <p:nvPr/>
          </p:nvSpPr>
          <p:spPr>
            <a:xfrm rot="2918278">
              <a:off x="5384650" y="392393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56" name="Parallelogram 255"/>
            <p:cNvSpPr>
              <a:spLocks noChangeAspect="1"/>
            </p:cNvSpPr>
            <p:nvPr/>
          </p:nvSpPr>
          <p:spPr>
            <a:xfrm rot="2918278">
              <a:off x="5473551" y="402553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57" name="Parallelogram 256"/>
            <p:cNvSpPr>
              <a:spLocks noChangeAspect="1"/>
            </p:cNvSpPr>
            <p:nvPr/>
          </p:nvSpPr>
          <p:spPr>
            <a:xfrm rot="2918278">
              <a:off x="5565625" y="412713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58" name="Parallelogram 257"/>
            <p:cNvSpPr>
              <a:spLocks noChangeAspect="1"/>
            </p:cNvSpPr>
            <p:nvPr/>
          </p:nvSpPr>
          <p:spPr>
            <a:xfrm rot="2918278">
              <a:off x="5654526" y="422873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59" name="Parallelogram 258"/>
            <p:cNvSpPr>
              <a:spLocks noChangeAspect="1"/>
            </p:cNvSpPr>
            <p:nvPr/>
          </p:nvSpPr>
          <p:spPr>
            <a:xfrm rot="2918278">
              <a:off x="5743425" y="433034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60" name="Parallelogram 259"/>
            <p:cNvSpPr>
              <a:spLocks noChangeAspect="1"/>
            </p:cNvSpPr>
            <p:nvPr/>
          </p:nvSpPr>
          <p:spPr>
            <a:xfrm rot="2918278">
              <a:off x="5832326" y="443194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61" name="Parallelogram 260"/>
            <p:cNvSpPr>
              <a:spLocks noChangeAspect="1"/>
            </p:cNvSpPr>
            <p:nvPr/>
          </p:nvSpPr>
          <p:spPr>
            <a:xfrm rot="2918278">
              <a:off x="4493344" y="290877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62" name="Parallelogram 261"/>
            <p:cNvSpPr>
              <a:spLocks noChangeAspect="1"/>
            </p:cNvSpPr>
            <p:nvPr/>
          </p:nvSpPr>
          <p:spPr>
            <a:xfrm rot="2918278">
              <a:off x="4582245" y="301037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63" name="Parallelogram 262"/>
            <p:cNvSpPr>
              <a:spLocks noChangeAspect="1"/>
            </p:cNvSpPr>
            <p:nvPr/>
          </p:nvSpPr>
          <p:spPr>
            <a:xfrm rot="2918278">
              <a:off x="4671144" y="311197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64" name="Parallelogram 263"/>
            <p:cNvSpPr>
              <a:spLocks noChangeAspect="1"/>
            </p:cNvSpPr>
            <p:nvPr/>
          </p:nvSpPr>
          <p:spPr>
            <a:xfrm rot="2918278">
              <a:off x="4760045" y="321357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65" name="Parallelogram 264"/>
            <p:cNvSpPr>
              <a:spLocks noChangeAspect="1"/>
            </p:cNvSpPr>
            <p:nvPr/>
          </p:nvSpPr>
          <p:spPr>
            <a:xfrm rot="2918278">
              <a:off x="4852119" y="331517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66" name="Parallelogram 265"/>
            <p:cNvSpPr>
              <a:spLocks noChangeAspect="1"/>
            </p:cNvSpPr>
            <p:nvPr/>
          </p:nvSpPr>
          <p:spPr>
            <a:xfrm rot="2918278">
              <a:off x="4941020" y="341677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67" name="Parallelogram 266"/>
            <p:cNvSpPr>
              <a:spLocks noChangeAspect="1"/>
            </p:cNvSpPr>
            <p:nvPr/>
          </p:nvSpPr>
          <p:spPr>
            <a:xfrm rot="2918278">
              <a:off x="5029919" y="351837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68" name="Parallelogram 267"/>
            <p:cNvSpPr>
              <a:spLocks noChangeAspect="1"/>
            </p:cNvSpPr>
            <p:nvPr/>
          </p:nvSpPr>
          <p:spPr>
            <a:xfrm rot="2918278">
              <a:off x="5118820" y="361997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69" name="Parallelogram 268"/>
            <p:cNvSpPr>
              <a:spLocks noChangeAspect="1"/>
            </p:cNvSpPr>
            <p:nvPr/>
          </p:nvSpPr>
          <p:spPr>
            <a:xfrm rot="2918278">
              <a:off x="5679055" y="370542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70" name="Parallelogram 269"/>
            <p:cNvSpPr>
              <a:spLocks noChangeAspect="1"/>
            </p:cNvSpPr>
            <p:nvPr/>
          </p:nvSpPr>
          <p:spPr>
            <a:xfrm rot="2918278">
              <a:off x="5767956" y="380702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71" name="Parallelogram 270"/>
            <p:cNvSpPr>
              <a:spLocks noChangeAspect="1"/>
            </p:cNvSpPr>
            <p:nvPr/>
          </p:nvSpPr>
          <p:spPr>
            <a:xfrm rot="2918278">
              <a:off x="5856855" y="390862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72" name="Parallelogram 271"/>
            <p:cNvSpPr>
              <a:spLocks noChangeAspect="1"/>
            </p:cNvSpPr>
            <p:nvPr/>
          </p:nvSpPr>
          <p:spPr>
            <a:xfrm rot="2918278">
              <a:off x="5945756" y="401022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73" name="Parallelogram 272"/>
            <p:cNvSpPr>
              <a:spLocks noChangeAspect="1"/>
            </p:cNvSpPr>
            <p:nvPr/>
          </p:nvSpPr>
          <p:spPr>
            <a:xfrm rot="2918278">
              <a:off x="6037830" y="411182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74" name="Parallelogram 273"/>
            <p:cNvSpPr>
              <a:spLocks noChangeAspect="1"/>
            </p:cNvSpPr>
            <p:nvPr/>
          </p:nvSpPr>
          <p:spPr>
            <a:xfrm rot="2918278">
              <a:off x="6126731" y="421342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75" name="Parallelogram 274"/>
            <p:cNvSpPr>
              <a:spLocks noChangeAspect="1"/>
            </p:cNvSpPr>
            <p:nvPr/>
          </p:nvSpPr>
          <p:spPr>
            <a:xfrm rot="2918278">
              <a:off x="6215630" y="431502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76" name="Parallelogram 275"/>
            <p:cNvSpPr>
              <a:spLocks noChangeAspect="1"/>
            </p:cNvSpPr>
            <p:nvPr/>
          </p:nvSpPr>
          <p:spPr>
            <a:xfrm rot="2918278">
              <a:off x="6304531" y="441662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77" name="Parallelogram 276"/>
            <p:cNvSpPr>
              <a:spLocks noChangeAspect="1"/>
            </p:cNvSpPr>
            <p:nvPr/>
          </p:nvSpPr>
          <p:spPr>
            <a:xfrm rot="2918278">
              <a:off x="4965549" y="289345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78" name="Parallelogram 277"/>
            <p:cNvSpPr>
              <a:spLocks noChangeAspect="1"/>
            </p:cNvSpPr>
            <p:nvPr/>
          </p:nvSpPr>
          <p:spPr>
            <a:xfrm rot="2918278">
              <a:off x="5054450" y="299505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79" name="Parallelogram 278"/>
            <p:cNvSpPr>
              <a:spLocks noChangeAspect="1"/>
            </p:cNvSpPr>
            <p:nvPr/>
          </p:nvSpPr>
          <p:spPr>
            <a:xfrm rot="2918278">
              <a:off x="5143349" y="309665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80" name="Parallelogram 279"/>
            <p:cNvSpPr>
              <a:spLocks noChangeAspect="1"/>
            </p:cNvSpPr>
            <p:nvPr/>
          </p:nvSpPr>
          <p:spPr>
            <a:xfrm rot="2918278">
              <a:off x="5232250" y="319825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81" name="Parallelogram 280"/>
            <p:cNvSpPr>
              <a:spLocks noChangeAspect="1"/>
            </p:cNvSpPr>
            <p:nvPr/>
          </p:nvSpPr>
          <p:spPr>
            <a:xfrm rot="2918278">
              <a:off x="5324324" y="329985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82" name="Parallelogram 281"/>
            <p:cNvSpPr>
              <a:spLocks noChangeAspect="1"/>
            </p:cNvSpPr>
            <p:nvPr/>
          </p:nvSpPr>
          <p:spPr>
            <a:xfrm rot="2918278">
              <a:off x="5413225" y="340145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83" name="Parallelogram 282"/>
            <p:cNvSpPr>
              <a:spLocks noChangeAspect="1"/>
            </p:cNvSpPr>
            <p:nvPr/>
          </p:nvSpPr>
          <p:spPr>
            <a:xfrm rot="2918278">
              <a:off x="5502124" y="350305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84" name="Parallelogram 283"/>
            <p:cNvSpPr>
              <a:spLocks noChangeAspect="1"/>
            </p:cNvSpPr>
            <p:nvPr/>
          </p:nvSpPr>
          <p:spPr>
            <a:xfrm rot="2918278">
              <a:off x="5591025" y="360465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85" name="Parallelogram 284"/>
            <p:cNvSpPr>
              <a:spLocks noChangeAspect="1"/>
            </p:cNvSpPr>
            <p:nvPr/>
          </p:nvSpPr>
          <p:spPr>
            <a:xfrm rot="2918278">
              <a:off x="6150390" y="369216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86" name="Parallelogram 285"/>
            <p:cNvSpPr>
              <a:spLocks noChangeAspect="1"/>
            </p:cNvSpPr>
            <p:nvPr/>
          </p:nvSpPr>
          <p:spPr>
            <a:xfrm rot="2918278">
              <a:off x="6239291" y="379376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87" name="Parallelogram 286"/>
            <p:cNvSpPr>
              <a:spLocks noChangeAspect="1"/>
            </p:cNvSpPr>
            <p:nvPr/>
          </p:nvSpPr>
          <p:spPr>
            <a:xfrm rot="2918278">
              <a:off x="6328190" y="389536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88" name="Parallelogram 287"/>
            <p:cNvSpPr>
              <a:spLocks noChangeAspect="1"/>
            </p:cNvSpPr>
            <p:nvPr/>
          </p:nvSpPr>
          <p:spPr>
            <a:xfrm rot="2918278">
              <a:off x="6417091" y="399696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89" name="Parallelogram 288"/>
            <p:cNvSpPr>
              <a:spLocks noChangeAspect="1"/>
            </p:cNvSpPr>
            <p:nvPr/>
          </p:nvSpPr>
          <p:spPr>
            <a:xfrm rot="2918278">
              <a:off x="6509165" y="409856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90" name="Parallelogram 289"/>
            <p:cNvSpPr>
              <a:spLocks noChangeAspect="1"/>
            </p:cNvSpPr>
            <p:nvPr/>
          </p:nvSpPr>
          <p:spPr>
            <a:xfrm rot="2918278">
              <a:off x="6598066" y="420016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91" name="Parallelogram 290"/>
            <p:cNvSpPr>
              <a:spLocks noChangeAspect="1"/>
            </p:cNvSpPr>
            <p:nvPr/>
          </p:nvSpPr>
          <p:spPr>
            <a:xfrm rot="2918278">
              <a:off x="6686965" y="430176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92" name="Parallelogram 291"/>
            <p:cNvSpPr>
              <a:spLocks noChangeAspect="1"/>
            </p:cNvSpPr>
            <p:nvPr/>
          </p:nvSpPr>
          <p:spPr>
            <a:xfrm rot="2918278">
              <a:off x="6775866" y="440336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93" name="Parallelogram 292"/>
            <p:cNvSpPr>
              <a:spLocks noChangeAspect="1"/>
            </p:cNvSpPr>
            <p:nvPr/>
          </p:nvSpPr>
          <p:spPr>
            <a:xfrm rot="2918278">
              <a:off x="5436884" y="288019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94" name="Parallelogram 293"/>
            <p:cNvSpPr>
              <a:spLocks noChangeAspect="1"/>
            </p:cNvSpPr>
            <p:nvPr/>
          </p:nvSpPr>
          <p:spPr>
            <a:xfrm rot="2918278">
              <a:off x="5525785" y="298179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95" name="Parallelogram 294"/>
            <p:cNvSpPr>
              <a:spLocks noChangeAspect="1"/>
            </p:cNvSpPr>
            <p:nvPr/>
          </p:nvSpPr>
          <p:spPr>
            <a:xfrm rot="2918278">
              <a:off x="5614684" y="308339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96" name="Parallelogram 295"/>
            <p:cNvSpPr>
              <a:spLocks noChangeAspect="1"/>
            </p:cNvSpPr>
            <p:nvPr/>
          </p:nvSpPr>
          <p:spPr>
            <a:xfrm rot="2918278">
              <a:off x="5703585" y="318499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97" name="Parallelogram 296"/>
            <p:cNvSpPr>
              <a:spLocks noChangeAspect="1"/>
            </p:cNvSpPr>
            <p:nvPr/>
          </p:nvSpPr>
          <p:spPr>
            <a:xfrm rot="2918278">
              <a:off x="5795659" y="328659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98" name="Parallelogram 297"/>
            <p:cNvSpPr>
              <a:spLocks noChangeAspect="1"/>
            </p:cNvSpPr>
            <p:nvPr/>
          </p:nvSpPr>
          <p:spPr>
            <a:xfrm rot="2918278">
              <a:off x="5884560" y="338819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99" name="Parallelogram 298"/>
            <p:cNvSpPr>
              <a:spLocks noChangeAspect="1"/>
            </p:cNvSpPr>
            <p:nvPr/>
          </p:nvSpPr>
          <p:spPr>
            <a:xfrm rot="2918278">
              <a:off x="5973459" y="348979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00" name="Parallelogram 299"/>
            <p:cNvSpPr>
              <a:spLocks noChangeAspect="1"/>
            </p:cNvSpPr>
            <p:nvPr/>
          </p:nvSpPr>
          <p:spPr>
            <a:xfrm rot="2918278">
              <a:off x="6062360" y="359139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01" name="Parallelogram 300"/>
            <p:cNvSpPr>
              <a:spLocks noChangeAspect="1"/>
            </p:cNvSpPr>
            <p:nvPr/>
          </p:nvSpPr>
          <p:spPr>
            <a:xfrm rot="2918278">
              <a:off x="6621726" y="367838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02" name="Parallelogram 301"/>
            <p:cNvSpPr>
              <a:spLocks noChangeAspect="1"/>
            </p:cNvSpPr>
            <p:nvPr/>
          </p:nvSpPr>
          <p:spPr>
            <a:xfrm rot="2918278">
              <a:off x="6710627" y="377998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03" name="Parallelogram 302"/>
            <p:cNvSpPr>
              <a:spLocks noChangeAspect="1"/>
            </p:cNvSpPr>
            <p:nvPr/>
          </p:nvSpPr>
          <p:spPr>
            <a:xfrm rot="2918278">
              <a:off x="6799526" y="388158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04" name="Parallelogram 303"/>
            <p:cNvSpPr>
              <a:spLocks noChangeAspect="1"/>
            </p:cNvSpPr>
            <p:nvPr/>
          </p:nvSpPr>
          <p:spPr>
            <a:xfrm rot="2918278">
              <a:off x="6888427" y="398318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05" name="Parallelogram 304"/>
            <p:cNvSpPr>
              <a:spLocks noChangeAspect="1"/>
            </p:cNvSpPr>
            <p:nvPr/>
          </p:nvSpPr>
          <p:spPr>
            <a:xfrm rot="2918278">
              <a:off x="6980501" y="408478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06" name="Parallelogram 305"/>
            <p:cNvSpPr>
              <a:spLocks noChangeAspect="1"/>
            </p:cNvSpPr>
            <p:nvPr/>
          </p:nvSpPr>
          <p:spPr>
            <a:xfrm rot="2918278">
              <a:off x="7069402" y="418638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07" name="Parallelogram 306"/>
            <p:cNvSpPr>
              <a:spLocks noChangeAspect="1"/>
            </p:cNvSpPr>
            <p:nvPr/>
          </p:nvSpPr>
          <p:spPr>
            <a:xfrm rot="2918278">
              <a:off x="7158301" y="428798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08" name="Parallelogram 307"/>
            <p:cNvSpPr>
              <a:spLocks noChangeAspect="1"/>
            </p:cNvSpPr>
            <p:nvPr/>
          </p:nvSpPr>
          <p:spPr>
            <a:xfrm rot="2918278">
              <a:off x="7247202" y="438958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09" name="Parallelogram 308"/>
            <p:cNvSpPr>
              <a:spLocks noChangeAspect="1"/>
            </p:cNvSpPr>
            <p:nvPr/>
          </p:nvSpPr>
          <p:spPr>
            <a:xfrm rot="2918278">
              <a:off x="5908220" y="286641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10" name="Parallelogram 309"/>
            <p:cNvSpPr>
              <a:spLocks noChangeAspect="1"/>
            </p:cNvSpPr>
            <p:nvPr/>
          </p:nvSpPr>
          <p:spPr>
            <a:xfrm rot="2918278">
              <a:off x="5997121" y="2968014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11" name="Parallelogram 310"/>
            <p:cNvSpPr>
              <a:spLocks noChangeAspect="1"/>
            </p:cNvSpPr>
            <p:nvPr/>
          </p:nvSpPr>
          <p:spPr>
            <a:xfrm rot="2918278">
              <a:off x="6086020" y="306961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12" name="Parallelogram 311"/>
            <p:cNvSpPr>
              <a:spLocks noChangeAspect="1"/>
            </p:cNvSpPr>
            <p:nvPr/>
          </p:nvSpPr>
          <p:spPr>
            <a:xfrm rot="2918278">
              <a:off x="6174921" y="317121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13" name="Parallelogram 312"/>
            <p:cNvSpPr>
              <a:spLocks noChangeAspect="1"/>
            </p:cNvSpPr>
            <p:nvPr/>
          </p:nvSpPr>
          <p:spPr>
            <a:xfrm rot="2918278">
              <a:off x="6266995" y="327281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14" name="Parallelogram 313"/>
            <p:cNvSpPr>
              <a:spLocks noChangeAspect="1"/>
            </p:cNvSpPr>
            <p:nvPr/>
          </p:nvSpPr>
          <p:spPr>
            <a:xfrm rot="2918278">
              <a:off x="6355896" y="337441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15" name="Parallelogram 314"/>
            <p:cNvSpPr>
              <a:spLocks noChangeAspect="1"/>
            </p:cNvSpPr>
            <p:nvPr/>
          </p:nvSpPr>
          <p:spPr>
            <a:xfrm rot="2918278">
              <a:off x="6444795" y="347601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16" name="Parallelogram 315"/>
            <p:cNvSpPr>
              <a:spLocks noChangeAspect="1"/>
            </p:cNvSpPr>
            <p:nvPr/>
          </p:nvSpPr>
          <p:spPr>
            <a:xfrm rot="2918278">
              <a:off x="6533696" y="357761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17" name="Parallelogram 316"/>
            <p:cNvSpPr>
              <a:spLocks noChangeAspect="1"/>
            </p:cNvSpPr>
            <p:nvPr/>
          </p:nvSpPr>
          <p:spPr>
            <a:xfrm rot="2918278">
              <a:off x="7093061" y="366512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18" name="Parallelogram 317"/>
            <p:cNvSpPr>
              <a:spLocks noChangeAspect="1"/>
            </p:cNvSpPr>
            <p:nvPr/>
          </p:nvSpPr>
          <p:spPr>
            <a:xfrm rot="2918278">
              <a:off x="7181962" y="376672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19" name="Parallelogram 318"/>
            <p:cNvSpPr>
              <a:spLocks noChangeAspect="1"/>
            </p:cNvSpPr>
            <p:nvPr/>
          </p:nvSpPr>
          <p:spPr>
            <a:xfrm rot="2918278">
              <a:off x="7270861" y="386832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20" name="Parallelogram 319"/>
            <p:cNvSpPr>
              <a:spLocks noChangeAspect="1"/>
            </p:cNvSpPr>
            <p:nvPr/>
          </p:nvSpPr>
          <p:spPr>
            <a:xfrm rot="2918278">
              <a:off x="7359762" y="396992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21" name="Parallelogram 320"/>
            <p:cNvSpPr>
              <a:spLocks noChangeAspect="1"/>
            </p:cNvSpPr>
            <p:nvPr/>
          </p:nvSpPr>
          <p:spPr>
            <a:xfrm rot="2918278">
              <a:off x="7451836" y="407152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22" name="Parallelogram 321"/>
            <p:cNvSpPr>
              <a:spLocks noChangeAspect="1"/>
            </p:cNvSpPr>
            <p:nvPr/>
          </p:nvSpPr>
          <p:spPr>
            <a:xfrm rot="2918278">
              <a:off x="7540737" y="417312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23" name="Parallelogram 322"/>
            <p:cNvSpPr>
              <a:spLocks noChangeAspect="1"/>
            </p:cNvSpPr>
            <p:nvPr/>
          </p:nvSpPr>
          <p:spPr>
            <a:xfrm rot="2918278">
              <a:off x="7629636" y="427472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24" name="Parallelogram 323"/>
            <p:cNvSpPr>
              <a:spLocks noChangeAspect="1"/>
            </p:cNvSpPr>
            <p:nvPr/>
          </p:nvSpPr>
          <p:spPr>
            <a:xfrm rot="2918278">
              <a:off x="7718537" y="4376323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25" name="Parallelogram 324"/>
            <p:cNvSpPr>
              <a:spLocks noChangeAspect="1"/>
            </p:cNvSpPr>
            <p:nvPr/>
          </p:nvSpPr>
          <p:spPr>
            <a:xfrm rot="2918278">
              <a:off x="6379555" y="285315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26" name="Parallelogram 325"/>
            <p:cNvSpPr>
              <a:spLocks noChangeAspect="1"/>
            </p:cNvSpPr>
            <p:nvPr/>
          </p:nvSpPr>
          <p:spPr>
            <a:xfrm rot="2918278">
              <a:off x="6468456" y="295475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27" name="Parallelogram 326"/>
            <p:cNvSpPr>
              <a:spLocks noChangeAspect="1"/>
            </p:cNvSpPr>
            <p:nvPr/>
          </p:nvSpPr>
          <p:spPr>
            <a:xfrm rot="2918278">
              <a:off x="6557355" y="305635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28" name="Parallelogram 327"/>
            <p:cNvSpPr>
              <a:spLocks noChangeAspect="1"/>
            </p:cNvSpPr>
            <p:nvPr/>
          </p:nvSpPr>
          <p:spPr>
            <a:xfrm rot="2918278">
              <a:off x="6646256" y="315795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29" name="Parallelogram 328"/>
            <p:cNvSpPr>
              <a:spLocks noChangeAspect="1"/>
            </p:cNvSpPr>
            <p:nvPr/>
          </p:nvSpPr>
          <p:spPr>
            <a:xfrm rot="2918278">
              <a:off x="6738330" y="325955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30" name="Parallelogram 329"/>
            <p:cNvSpPr>
              <a:spLocks noChangeAspect="1"/>
            </p:cNvSpPr>
            <p:nvPr/>
          </p:nvSpPr>
          <p:spPr>
            <a:xfrm rot="2918278">
              <a:off x="6827231" y="336115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31" name="Parallelogram 330"/>
            <p:cNvSpPr>
              <a:spLocks noChangeAspect="1"/>
            </p:cNvSpPr>
            <p:nvPr/>
          </p:nvSpPr>
          <p:spPr>
            <a:xfrm rot="2918278">
              <a:off x="6916130" y="346275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32" name="Parallelogram 331"/>
            <p:cNvSpPr>
              <a:spLocks noChangeAspect="1"/>
            </p:cNvSpPr>
            <p:nvPr/>
          </p:nvSpPr>
          <p:spPr>
            <a:xfrm rot="2918278">
              <a:off x="7005031" y="356435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33" name="Parallelogram 332"/>
            <p:cNvSpPr>
              <a:spLocks noChangeAspect="1"/>
            </p:cNvSpPr>
            <p:nvPr/>
          </p:nvSpPr>
          <p:spPr>
            <a:xfrm rot="2918278">
              <a:off x="7565266" y="364980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34" name="Parallelogram 333"/>
            <p:cNvSpPr>
              <a:spLocks noChangeAspect="1"/>
            </p:cNvSpPr>
            <p:nvPr/>
          </p:nvSpPr>
          <p:spPr>
            <a:xfrm rot="2918278">
              <a:off x="7654167" y="3751405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35" name="Parallelogram 334"/>
            <p:cNvSpPr>
              <a:spLocks noChangeAspect="1"/>
            </p:cNvSpPr>
            <p:nvPr/>
          </p:nvSpPr>
          <p:spPr>
            <a:xfrm rot="2918278">
              <a:off x="7743066" y="385300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36" name="Parallelogram 335"/>
            <p:cNvSpPr>
              <a:spLocks noChangeAspect="1"/>
            </p:cNvSpPr>
            <p:nvPr/>
          </p:nvSpPr>
          <p:spPr>
            <a:xfrm rot="2918278">
              <a:off x="7831967" y="395460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37" name="Parallelogram 336"/>
            <p:cNvSpPr>
              <a:spLocks noChangeAspect="1"/>
            </p:cNvSpPr>
            <p:nvPr/>
          </p:nvSpPr>
          <p:spPr>
            <a:xfrm rot="2918278">
              <a:off x="7924041" y="405620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38" name="Parallelogram 337"/>
            <p:cNvSpPr>
              <a:spLocks noChangeAspect="1"/>
            </p:cNvSpPr>
            <p:nvPr/>
          </p:nvSpPr>
          <p:spPr>
            <a:xfrm rot="2918278">
              <a:off x="8012942" y="415780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39" name="Parallelogram 338"/>
            <p:cNvSpPr>
              <a:spLocks noChangeAspect="1"/>
            </p:cNvSpPr>
            <p:nvPr/>
          </p:nvSpPr>
          <p:spPr>
            <a:xfrm rot="2918278">
              <a:off x="8101841" y="425940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40" name="Parallelogram 339"/>
            <p:cNvSpPr>
              <a:spLocks noChangeAspect="1"/>
            </p:cNvSpPr>
            <p:nvPr/>
          </p:nvSpPr>
          <p:spPr>
            <a:xfrm rot="2918278">
              <a:off x="8190742" y="436100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41" name="Parallelogram 340"/>
            <p:cNvSpPr>
              <a:spLocks noChangeAspect="1"/>
            </p:cNvSpPr>
            <p:nvPr/>
          </p:nvSpPr>
          <p:spPr>
            <a:xfrm rot="2918278">
              <a:off x="6851760" y="283783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42" name="Parallelogram 341"/>
            <p:cNvSpPr>
              <a:spLocks noChangeAspect="1"/>
            </p:cNvSpPr>
            <p:nvPr/>
          </p:nvSpPr>
          <p:spPr>
            <a:xfrm rot="2918278">
              <a:off x="6940661" y="2939439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43" name="Parallelogram 342"/>
            <p:cNvSpPr>
              <a:spLocks noChangeAspect="1"/>
            </p:cNvSpPr>
            <p:nvPr/>
          </p:nvSpPr>
          <p:spPr>
            <a:xfrm rot="2918278">
              <a:off x="7029560" y="304104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44" name="Parallelogram 343"/>
            <p:cNvSpPr>
              <a:spLocks noChangeAspect="1"/>
            </p:cNvSpPr>
            <p:nvPr/>
          </p:nvSpPr>
          <p:spPr>
            <a:xfrm rot="2918278">
              <a:off x="7118461" y="314264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45" name="Parallelogram 344"/>
            <p:cNvSpPr>
              <a:spLocks noChangeAspect="1"/>
            </p:cNvSpPr>
            <p:nvPr/>
          </p:nvSpPr>
          <p:spPr>
            <a:xfrm rot="2918278">
              <a:off x="7210535" y="324424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46" name="Parallelogram 345"/>
            <p:cNvSpPr>
              <a:spLocks noChangeAspect="1"/>
            </p:cNvSpPr>
            <p:nvPr/>
          </p:nvSpPr>
          <p:spPr>
            <a:xfrm rot="2918278">
              <a:off x="7299436" y="334584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47" name="Parallelogram 346"/>
            <p:cNvSpPr>
              <a:spLocks noChangeAspect="1"/>
            </p:cNvSpPr>
            <p:nvPr/>
          </p:nvSpPr>
          <p:spPr>
            <a:xfrm rot="2918278">
              <a:off x="7388335" y="344744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48" name="Parallelogram 347"/>
            <p:cNvSpPr>
              <a:spLocks noChangeAspect="1"/>
            </p:cNvSpPr>
            <p:nvPr/>
          </p:nvSpPr>
          <p:spPr>
            <a:xfrm rot="2918278">
              <a:off x="7477236" y="354904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49" name="Parallelogram 348"/>
            <p:cNvSpPr>
              <a:spLocks noChangeAspect="1"/>
            </p:cNvSpPr>
            <p:nvPr/>
          </p:nvSpPr>
          <p:spPr>
            <a:xfrm rot="2918278">
              <a:off x="8036601" y="363654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50" name="Parallelogram 349"/>
            <p:cNvSpPr>
              <a:spLocks noChangeAspect="1"/>
            </p:cNvSpPr>
            <p:nvPr/>
          </p:nvSpPr>
          <p:spPr>
            <a:xfrm rot="2918278">
              <a:off x="8125502" y="373814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51" name="Parallelogram 350"/>
            <p:cNvSpPr>
              <a:spLocks noChangeAspect="1"/>
            </p:cNvSpPr>
            <p:nvPr/>
          </p:nvSpPr>
          <p:spPr>
            <a:xfrm rot="2918278">
              <a:off x="8214401" y="383974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52" name="Parallelogram 351"/>
            <p:cNvSpPr>
              <a:spLocks noChangeAspect="1"/>
            </p:cNvSpPr>
            <p:nvPr/>
          </p:nvSpPr>
          <p:spPr>
            <a:xfrm rot="2918278">
              <a:off x="8303302" y="394134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53" name="Parallelogram 352"/>
            <p:cNvSpPr>
              <a:spLocks noChangeAspect="1"/>
            </p:cNvSpPr>
            <p:nvPr/>
          </p:nvSpPr>
          <p:spPr>
            <a:xfrm rot="2918278">
              <a:off x="8395376" y="404294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54" name="Parallelogram 353"/>
            <p:cNvSpPr>
              <a:spLocks noChangeAspect="1"/>
            </p:cNvSpPr>
            <p:nvPr/>
          </p:nvSpPr>
          <p:spPr>
            <a:xfrm rot="2918278">
              <a:off x="8484277" y="4144547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55" name="Parallelogram 354"/>
            <p:cNvSpPr>
              <a:spLocks noChangeAspect="1"/>
            </p:cNvSpPr>
            <p:nvPr/>
          </p:nvSpPr>
          <p:spPr>
            <a:xfrm rot="2918278">
              <a:off x="8573176" y="424614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56" name="Parallelogram 355"/>
            <p:cNvSpPr>
              <a:spLocks noChangeAspect="1"/>
            </p:cNvSpPr>
            <p:nvPr/>
          </p:nvSpPr>
          <p:spPr>
            <a:xfrm rot="2918278">
              <a:off x="8662077" y="4347748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57" name="Parallelogram 356"/>
            <p:cNvSpPr>
              <a:spLocks noChangeAspect="1"/>
            </p:cNvSpPr>
            <p:nvPr/>
          </p:nvSpPr>
          <p:spPr>
            <a:xfrm rot="2918278">
              <a:off x="7323095" y="282458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58" name="Parallelogram 357"/>
            <p:cNvSpPr>
              <a:spLocks noChangeAspect="1"/>
            </p:cNvSpPr>
            <p:nvPr/>
          </p:nvSpPr>
          <p:spPr>
            <a:xfrm rot="2918278">
              <a:off x="7411996" y="2926180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59" name="Parallelogram 358"/>
            <p:cNvSpPr>
              <a:spLocks noChangeAspect="1"/>
            </p:cNvSpPr>
            <p:nvPr/>
          </p:nvSpPr>
          <p:spPr>
            <a:xfrm rot="2918278">
              <a:off x="7500895" y="302778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60" name="Parallelogram 359"/>
            <p:cNvSpPr>
              <a:spLocks noChangeAspect="1"/>
            </p:cNvSpPr>
            <p:nvPr/>
          </p:nvSpPr>
          <p:spPr>
            <a:xfrm rot="2918278">
              <a:off x="7589796" y="312938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61" name="Parallelogram 360"/>
            <p:cNvSpPr>
              <a:spLocks noChangeAspect="1"/>
            </p:cNvSpPr>
            <p:nvPr/>
          </p:nvSpPr>
          <p:spPr>
            <a:xfrm rot="2918278">
              <a:off x="7681870" y="323098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62" name="Parallelogram 361"/>
            <p:cNvSpPr>
              <a:spLocks noChangeAspect="1"/>
            </p:cNvSpPr>
            <p:nvPr/>
          </p:nvSpPr>
          <p:spPr>
            <a:xfrm rot="2918278">
              <a:off x="7770771" y="3332581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63" name="Parallelogram 362"/>
            <p:cNvSpPr>
              <a:spLocks noChangeAspect="1"/>
            </p:cNvSpPr>
            <p:nvPr/>
          </p:nvSpPr>
          <p:spPr>
            <a:xfrm rot="2918278">
              <a:off x="7859670" y="343418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64" name="Parallelogram 363"/>
            <p:cNvSpPr>
              <a:spLocks noChangeAspect="1"/>
            </p:cNvSpPr>
            <p:nvPr/>
          </p:nvSpPr>
          <p:spPr>
            <a:xfrm rot="2918278">
              <a:off x="7948571" y="3535782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</p:grpSp>
      <p:sp>
        <p:nvSpPr>
          <p:cNvPr id="367" name="Parallelogram 366"/>
          <p:cNvSpPr>
            <a:spLocks noChangeAspect="1"/>
          </p:cNvSpPr>
          <p:nvPr/>
        </p:nvSpPr>
        <p:spPr>
          <a:xfrm rot="2918278">
            <a:off x="320089" y="4243753"/>
            <a:ext cx="1758151" cy="1464852"/>
          </a:xfrm>
          <a:prstGeom prst="parallelogram">
            <a:avLst>
              <a:gd name="adj" fmla="val 83360"/>
            </a:avLst>
          </a:prstGeom>
          <a:solidFill>
            <a:srgbClr val="E96706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70" name="Parallelogram 369"/>
          <p:cNvSpPr>
            <a:spLocks noChangeAspect="1"/>
          </p:cNvSpPr>
          <p:nvPr/>
        </p:nvSpPr>
        <p:spPr>
          <a:xfrm rot="2918278">
            <a:off x="2220304" y="4193416"/>
            <a:ext cx="1758151" cy="1464852"/>
          </a:xfrm>
          <a:prstGeom prst="parallelogram">
            <a:avLst>
              <a:gd name="adj" fmla="val 83360"/>
            </a:avLst>
          </a:prstGeom>
          <a:solidFill>
            <a:srgbClr val="F3C19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72" name="Parallelogram 371"/>
          <p:cNvSpPr>
            <a:spLocks noChangeAspect="1"/>
          </p:cNvSpPr>
          <p:nvPr/>
        </p:nvSpPr>
        <p:spPr>
          <a:xfrm rot="2918278">
            <a:off x="4087710" y="4140696"/>
            <a:ext cx="1758151" cy="1464852"/>
          </a:xfrm>
          <a:prstGeom prst="parallelogram">
            <a:avLst>
              <a:gd name="adj" fmla="val 83360"/>
            </a:avLst>
          </a:prstGeom>
          <a:solidFill>
            <a:srgbClr val="948A54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73" name="Parallelogram 372"/>
          <p:cNvSpPr>
            <a:spLocks noChangeAspect="1"/>
          </p:cNvSpPr>
          <p:nvPr/>
        </p:nvSpPr>
        <p:spPr>
          <a:xfrm rot="2918278">
            <a:off x="5987925" y="4081892"/>
            <a:ext cx="1758151" cy="1464852"/>
          </a:xfrm>
          <a:prstGeom prst="parallelogram">
            <a:avLst>
              <a:gd name="adj" fmla="val 83360"/>
            </a:avLst>
          </a:prstGeom>
          <a:solidFill>
            <a:srgbClr val="9BBB59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74" name="Parallelogram 373"/>
          <p:cNvSpPr>
            <a:spLocks noChangeAspect="1"/>
          </p:cNvSpPr>
          <p:nvPr/>
        </p:nvSpPr>
        <p:spPr>
          <a:xfrm rot="2918278">
            <a:off x="684327" y="4656321"/>
            <a:ext cx="1758151" cy="1464852"/>
          </a:xfrm>
          <a:prstGeom prst="parallelogram">
            <a:avLst>
              <a:gd name="adj" fmla="val 83360"/>
            </a:avLst>
          </a:prstGeom>
          <a:solidFill>
            <a:srgbClr val="CCC1DA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75" name="Parallelogram 374"/>
          <p:cNvSpPr>
            <a:spLocks noChangeAspect="1"/>
          </p:cNvSpPr>
          <p:nvPr/>
        </p:nvSpPr>
        <p:spPr>
          <a:xfrm rot="2918278">
            <a:off x="2584542" y="4605984"/>
            <a:ext cx="1758151" cy="1464852"/>
          </a:xfrm>
          <a:prstGeom prst="parallelogram">
            <a:avLst>
              <a:gd name="adj" fmla="val 83360"/>
            </a:avLst>
          </a:prstGeom>
          <a:solidFill>
            <a:srgbClr val="800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76" name="Parallelogram 375"/>
          <p:cNvSpPr>
            <a:spLocks noChangeAspect="1"/>
          </p:cNvSpPr>
          <p:nvPr/>
        </p:nvSpPr>
        <p:spPr>
          <a:xfrm rot="2918278">
            <a:off x="4468882" y="4553264"/>
            <a:ext cx="1758151" cy="1464852"/>
          </a:xfrm>
          <a:prstGeom prst="parallelogram">
            <a:avLst>
              <a:gd name="adj" fmla="val 83360"/>
            </a:avLst>
          </a:prstGeom>
          <a:solidFill>
            <a:srgbClr val="298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77" name="Parallelogram 376"/>
          <p:cNvSpPr>
            <a:spLocks noChangeAspect="1"/>
          </p:cNvSpPr>
          <p:nvPr/>
        </p:nvSpPr>
        <p:spPr>
          <a:xfrm rot="2918278">
            <a:off x="6352163" y="4494460"/>
            <a:ext cx="1758151" cy="1464852"/>
          </a:xfrm>
          <a:prstGeom prst="parallelogram">
            <a:avLst>
              <a:gd name="adj" fmla="val 83360"/>
            </a:avLst>
          </a:prstGeom>
          <a:solidFill>
            <a:srgbClr val="8EB4E3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78" name="Parallelogram 377"/>
          <p:cNvSpPr>
            <a:spLocks noChangeAspect="1"/>
          </p:cNvSpPr>
          <p:nvPr/>
        </p:nvSpPr>
        <p:spPr>
          <a:xfrm rot="2918278">
            <a:off x="1038873" y="5062988"/>
            <a:ext cx="1758151" cy="1464852"/>
          </a:xfrm>
          <a:prstGeom prst="parallelogram">
            <a:avLst>
              <a:gd name="adj" fmla="val 83360"/>
            </a:avLst>
          </a:prstGeom>
          <a:solidFill>
            <a:schemeClr val="accent5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79" name="Parallelogram 378"/>
          <p:cNvSpPr>
            <a:spLocks noChangeAspect="1"/>
          </p:cNvSpPr>
          <p:nvPr/>
        </p:nvSpPr>
        <p:spPr>
          <a:xfrm rot="2918278">
            <a:off x="2939088" y="5012651"/>
            <a:ext cx="1758151" cy="1464852"/>
          </a:xfrm>
          <a:prstGeom prst="parallelogram">
            <a:avLst>
              <a:gd name="adj" fmla="val 83360"/>
            </a:avLst>
          </a:prstGeom>
          <a:solidFill>
            <a:srgbClr val="604A7B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80" name="Parallelogram 379"/>
          <p:cNvSpPr>
            <a:spLocks noChangeAspect="1"/>
          </p:cNvSpPr>
          <p:nvPr/>
        </p:nvSpPr>
        <p:spPr>
          <a:xfrm rot="2918278">
            <a:off x="4806494" y="4959931"/>
            <a:ext cx="1758151" cy="1464852"/>
          </a:xfrm>
          <a:prstGeom prst="parallelogram">
            <a:avLst>
              <a:gd name="adj" fmla="val 83360"/>
            </a:avLst>
          </a:prstGeom>
          <a:solidFill>
            <a:srgbClr val="4642E3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81" name="Parallelogram 380"/>
          <p:cNvSpPr>
            <a:spLocks noChangeAspect="1"/>
          </p:cNvSpPr>
          <p:nvPr/>
        </p:nvSpPr>
        <p:spPr>
          <a:xfrm rot="2918278">
            <a:off x="6706709" y="4901127"/>
            <a:ext cx="1758151" cy="1464852"/>
          </a:xfrm>
          <a:prstGeom prst="parallelogram">
            <a:avLst>
              <a:gd name="adj" fmla="val 83360"/>
            </a:avLst>
          </a:prstGeom>
          <a:solidFill>
            <a:srgbClr val="C0504D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82" name="Parallelogram 381"/>
          <p:cNvSpPr>
            <a:spLocks noChangeAspect="1"/>
          </p:cNvSpPr>
          <p:nvPr/>
        </p:nvSpPr>
        <p:spPr>
          <a:xfrm rot="2918278">
            <a:off x="1394992" y="5471223"/>
            <a:ext cx="1758151" cy="1464852"/>
          </a:xfrm>
          <a:prstGeom prst="parallelogram">
            <a:avLst>
              <a:gd name="adj" fmla="val 83360"/>
            </a:avLst>
          </a:prstGeom>
          <a:solidFill>
            <a:srgbClr val="660066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83" name="Parallelogram 382"/>
          <p:cNvSpPr>
            <a:spLocks noChangeAspect="1"/>
          </p:cNvSpPr>
          <p:nvPr/>
        </p:nvSpPr>
        <p:spPr>
          <a:xfrm rot="2918278">
            <a:off x="3295207" y="5420886"/>
            <a:ext cx="1758151" cy="1464852"/>
          </a:xfrm>
          <a:prstGeom prst="parallelogram">
            <a:avLst>
              <a:gd name="adj" fmla="val 83360"/>
            </a:avLst>
          </a:prstGeom>
          <a:solidFill>
            <a:srgbClr val="D99694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84" name="Parallelogram 383"/>
          <p:cNvSpPr>
            <a:spLocks noChangeAspect="1"/>
          </p:cNvSpPr>
          <p:nvPr/>
        </p:nvSpPr>
        <p:spPr>
          <a:xfrm rot="2918278">
            <a:off x="5162613" y="5368166"/>
            <a:ext cx="1758151" cy="1464852"/>
          </a:xfrm>
          <a:prstGeom prst="parallelogram">
            <a:avLst>
              <a:gd name="adj" fmla="val 83360"/>
            </a:avLst>
          </a:prstGeom>
          <a:solidFill>
            <a:srgbClr val="CCFFCB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85" name="Parallelogram 384"/>
          <p:cNvSpPr>
            <a:spLocks noChangeAspect="1"/>
          </p:cNvSpPr>
          <p:nvPr/>
        </p:nvSpPr>
        <p:spPr>
          <a:xfrm rot="2918278">
            <a:off x="7062828" y="5309362"/>
            <a:ext cx="1758151" cy="1464852"/>
          </a:xfrm>
          <a:prstGeom prst="parallelogram">
            <a:avLst>
              <a:gd name="adj" fmla="val 83360"/>
            </a:avLst>
          </a:prstGeom>
          <a:solidFill>
            <a:srgbClr val="4F81BE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grpSp>
        <p:nvGrpSpPr>
          <p:cNvPr id="402" name="Group 401"/>
          <p:cNvGrpSpPr/>
          <p:nvPr/>
        </p:nvGrpSpPr>
        <p:grpSpPr>
          <a:xfrm>
            <a:off x="130605" y="4197812"/>
            <a:ext cx="703678" cy="683254"/>
            <a:chOff x="884166" y="4375631"/>
            <a:chExt cx="703678" cy="683254"/>
          </a:xfrm>
        </p:grpSpPr>
        <p:sp>
          <p:nvSpPr>
            <p:cNvPr id="393" name="Regular Pentagon 392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4" name="TextBox 393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/>
                  <a:cs typeface="Courier New"/>
                </a:rPr>
                <a:t>1</a:t>
              </a:r>
              <a:endParaRPr lang="en-US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403" name="Group 402"/>
          <p:cNvGrpSpPr/>
          <p:nvPr/>
        </p:nvGrpSpPr>
        <p:grpSpPr>
          <a:xfrm>
            <a:off x="1993974" y="4138923"/>
            <a:ext cx="703678" cy="683254"/>
            <a:chOff x="884166" y="4375631"/>
            <a:chExt cx="703678" cy="683254"/>
          </a:xfrm>
        </p:grpSpPr>
        <p:sp>
          <p:nvSpPr>
            <p:cNvPr id="404" name="Regular Pentagon 403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5" name="TextBox 404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/>
                  <a:cs typeface="Courier New"/>
                </a:rPr>
                <a:t>8</a:t>
              </a:r>
              <a:endParaRPr lang="en-US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3898797" y="4088268"/>
            <a:ext cx="703678" cy="683254"/>
            <a:chOff x="884166" y="4375631"/>
            <a:chExt cx="703678" cy="683254"/>
          </a:xfrm>
        </p:grpSpPr>
        <p:sp>
          <p:nvSpPr>
            <p:cNvPr id="407" name="Regular Pentagon 406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8" name="TextBox 407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/>
                  <a:cs typeface="Courier New"/>
                </a:rPr>
                <a:t>3</a:t>
              </a:r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5786676" y="4028972"/>
            <a:ext cx="703678" cy="683254"/>
            <a:chOff x="884166" y="4375631"/>
            <a:chExt cx="703678" cy="683254"/>
          </a:xfrm>
        </p:grpSpPr>
        <p:sp>
          <p:nvSpPr>
            <p:cNvPr id="410" name="Regular Pentagon 409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1" name="TextBox 410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/>
                  <a:cs typeface="Courier New"/>
                </a:rPr>
                <a:t>6</a:t>
              </a:r>
              <a:endParaRPr lang="en-US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412" name="Group 411"/>
          <p:cNvGrpSpPr/>
          <p:nvPr/>
        </p:nvGrpSpPr>
        <p:grpSpPr>
          <a:xfrm>
            <a:off x="742395" y="4697508"/>
            <a:ext cx="703678" cy="683254"/>
            <a:chOff x="884166" y="4375631"/>
            <a:chExt cx="703678" cy="683254"/>
          </a:xfrm>
        </p:grpSpPr>
        <p:sp>
          <p:nvSpPr>
            <p:cNvPr id="413" name="Regular Pentagon 412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4" name="TextBox 413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/>
                  <a:cs typeface="Courier New"/>
                </a:rPr>
                <a:t>4</a:t>
              </a:r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2605764" y="4638619"/>
            <a:ext cx="703678" cy="683254"/>
            <a:chOff x="884166" y="4375631"/>
            <a:chExt cx="703678" cy="683254"/>
          </a:xfrm>
        </p:grpSpPr>
        <p:sp>
          <p:nvSpPr>
            <p:cNvPr id="416" name="Regular Pentagon 415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7" name="TextBox 416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/>
                  <a:cs typeface="Courier New"/>
                </a:rPr>
                <a:t>5</a:t>
              </a:r>
              <a:endParaRPr lang="en-US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418" name="Group 417"/>
          <p:cNvGrpSpPr/>
          <p:nvPr/>
        </p:nvGrpSpPr>
        <p:grpSpPr>
          <a:xfrm>
            <a:off x="4510587" y="4587964"/>
            <a:ext cx="703678" cy="683254"/>
            <a:chOff x="884166" y="4375631"/>
            <a:chExt cx="703678" cy="683254"/>
          </a:xfrm>
        </p:grpSpPr>
        <p:sp>
          <p:nvSpPr>
            <p:cNvPr id="419" name="Regular Pentagon 418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0" name="TextBox 419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/>
                  <a:cs typeface="Courier New"/>
                </a:rPr>
                <a:t>7</a:t>
              </a:r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6398469" y="4528668"/>
            <a:ext cx="703678" cy="683254"/>
            <a:chOff x="884166" y="4375631"/>
            <a:chExt cx="703678" cy="683254"/>
          </a:xfrm>
        </p:grpSpPr>
        <p:sp>
          <p:nvSpPr>
            <p:cNvPr id="422" name="Regular Pentagon 421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3" name="TextBox 422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/>
                  <a:cs typeface="Courier New"/>
                </a:rPr>
                <a:t>2</a:t>
              </a:r>
              <a:endParaRPr lang="en-US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436" name="Group 435"/>
          <p:cNvGrpSpPr/>
          <p:nvPr/>
        </p:nvGrpSpPr>
        <p:grpSpPr>
          <a:xfrm>
            <a:off x="1392540" y="5222137"/>
            <a:ext cx="703678" cy="683254"/>
            <a:chOff x="884166" y="4375631"/>
            <a:chExt cx="703678" cy="683254"/>
          </a:xfrm>
        </p:grpSpPr>
        <p:sp>
          <p:nvSpPr>
            <p:cNvPr id="437" name="Regular Pentagon 436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8" name="TextBox 437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/>
                  <a:cs typeface="Courier New"/>
                </a:rPr>
                <a:t>7</a:t>
              </a:r>
              <a:endParaRPr lang="en-US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439" name="Group 438"/>
          <p:cNvGrpSpPr/>
          <p:nvPr/>
        </p:nvGrpSpPr>
        <p:grpSpPr>
          <a:xfrm>
            <a:off x="3255909" y="5163248"/>
            <a:ext cx="703678" cy="683254"/>
            <a:chOff x="884166" y="4375631"/>
            <a:chExt cx="703678" cy="683254"/>
          </a:xfrm>
        </p:grpSpPr>
        <p:sp>
          <p:nvSpPr>
            <p:cNvPr id="440" name="Regular Pentagon 439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1" name="TextBox 440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/>
                  <a:cs typeface="Courier New"/>
                </a:rPr>
                <a:t>2</a:t>
              </a:r>
            </a:p>
          </p:txBody>
        </p:sp>
      </p:grpSp>
      <p:grpSp>
        <p:nvGrpSpPr>
          <p:cNvPr id="442" name="Group 441"/>
          <p:cNvGrpSpPr/>
          <p:nvPr/>
        </p:nvGrpSpPr>
        <p:grpSpPr>
          <a:xfrm>
            <a:off x="5160732" y="5112593"/>
            <a:ext cx="703678" cy="683254"/>
            <a:chOff x="884166" y="4375631"/>
            <a:chExt cx="703678" cy="683254"/>
          </a:xfrm>
        </p:grpSpPr>
        <p:sp>
          <p:nvSpPr>
            <p:cNvPr id="443" name="Regular Pentagon 442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4" name="TextBox 443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/>
                  <a:cs typeface="Courier New"/>
                </a:rPr>
                <a:t>1</a:t>
              </a:r>
              <a:endParaRPr lang="en-US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445" name="Group 444"/>
          <p:cNvGrpSpPr/>
          <p:nvPr/>
        </p:nvGrpSpPr>
        <p:grpSpPr>
          <a:xfrm>
            <a:off x="7048611" y="5053297"/>
            <a:ext cx="703678" cy="683254"/>
            <a:chOff x="884166" y="4375631"/>
            <a:chExt cx="703678" cy="683254"/>
          </a:xfrm>
        </p:grpSpPr>
        <p:sp>
          <p:nvSpPr>
            <p:cNvPr id="446" name="Regular Pentagon 445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7" name="TextBox 446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/>
                  <a:cs typeface="Courier New"/>
                </a:rPr>
                <a:t>4</a:t>
              </a:r>
            </a:p>
          </p:txBody>
        </p:sp>
      </p:grpSp>
      <p:grpSp>
        <p:nvGrpSpPr>
          <p:cNvPr id="448" name="Group 447"/>
          <p:cNvGrpSpPr/>
          <p:nvPr/>
        </p:nvGrpSpPr>
        <p:grpSpPr>
          <a:xfrm>
            <a:off x="2004330" y="5721833"/>
            <a:ext cx="703678" cy="683254"/>
            <a:chOff x="884166" y="4375631"/>
            <a:chExt cx="703678" cy="683254"/>
          </a:xfrm>
        </p:grpSpPr>
        <p:sp>
          <p:nvSpPr>
            <p:cNvPr id="449" name="Regular Pentagon 448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0" name="TextBox 449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/>
                  <a:cs typeface="Courier New"/>
                </a:rPr>
                <a:t>6</a:t>
              </a:r>
            </a:p>
          </p:txBody>
        </p:sp>
      </p:grpSp>
      <p:grpSp>
        <p:nvGrpSpPr>
          <p:cNvPr id="451" name="Group 450"/>
          <p:cNvGrpSpPr/>
          <p:nvPr/>
        </p:nvGrpSpPr>
        <p:grpSpPr>
          <a:xfrm>
            <a:off x="3867699" y="5662944"/>
            <a:ext cx="703678" cy="683254"/>
            <a:chOff x="884166" y="4375631"/>
            <a:chExt cx="703678" cy="683254"/>
          </a:xfrm>
        </p:grpSpPr>
        <p:sp>
          <p:nvSpPr>
            <p:cNvPr id="452" name="Regular Pentagon 451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3" name="TextBox 452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/>
                  <a:cs typeface="Courier New"/>
                </a:rPr>
                <a:t>5</a:t>
              </a:r>
              <a:endParaRPr lang="en-US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454" name="Group 453"/>
          <p:cNvGrpSpPr/>
          <p:nvPr/>
        </p:nvGrpSpPr>
        <p:grpSpPr>
          <a:xfrm>
            <a:off x="5772522" y="5612289"/>
            <a:ext cx="703678" cy="683254"/>
            <a:chOff x="884166" y="4375631"/>
            <a:chExt cx="703678" cy="683254"/>
          </a:xfrm>
        </p:grpSpPr>
        <p:sp>
          <p:nvSpPr>
            <p:cNvPr id="455" name="Regular Pentagon 454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6" name="TextBox 455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/>
                  <a:cs typeface="Courier New"/>
                </a:rPr>
                <a:t>8</a:t>
              </a:r>
              <a:endParaRPr lang="en-US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7660404" y="5552993"/>
            <a:ext cx="703678" cy="683254"/>
            <a:chOff x="884166" y="4375631"/>
            <a:chExt cx="703678" cy="683254"/>
          </a:xfrm>
        </p:grpSpPr>
        <p:sp>
          <p:nvSpPr>
            <p:cNvPr id="458" name="Regular Pentagon 457"/>
            <p:cNvSpPr/>
            <p:nvPr/>
          </p:nvSpPr>
          <p:spPr>
            <a:xfrm>
              <a:off x="884166" y="4375631"/>
              <a:ext cx="703678" cy="683254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9" name="TextBox 458"/>
            <p:cNvSpPr txBox="1"/>
            <p:nvPr/>
          </p:nvSpPr>
          <p:spPr>
            <a:xfrm>
              <a:off x="1081717" y="45492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/>
                  <a:cs typeface="Courier New"/>
                </a:rPr>
                <a:t>3</a:t>
              </a:r>
              <a:endParaRPr lang="en-US" b="1" dirty="0"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992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" grpId="0" animBg="1"/>
      <p:bldP spid="370" grpId="0" animBg="1"/>
      <p:bldP spid="372" grpId="0" animBg="1"/>
      <p:bldP spid="373" grpId="0" animBg="1"/>
      <p:bldP spid="374" grpId="0" animBg="1"/>
      <p:bldP spid="375" grpId="0" animBg="1"/>
      <p:bldP spid="376" grpId="0" animBg="1"/>
      <p:bldP spid="377" grpId="0" animBg="1"/>
      <p:bldP spid="378" grpId="0" animBg="1"/>
      <p:bldP spid="379" grpId="0" animBg="1"/>
      <p:bldP spid="380" grpId="0" animBg="1"/>
      <p:bldP spid="381" grpId="0" animBg="1"/>
      <p:bldP spid="382" grpId="0" animBg="1"/>
      <p:bldP spid="383" grpId="0" animBg="1"/>
      <p:bldP spid="384" grpId="0" animBg="1"/>
      <p:bldP spid="3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 Solution: Diamond Tiling</a:t>
            </a:r>
            <a:br>
              <a:rPr lang="en-US" dirty="0" smtClean="0"/>
            </a:br>
            <a:r>
              <a:rPr lang="en-US" sz="2400" dirty="0" smtClean="0"/>
              <a:t>[</a:t>
            </a:r>
            <a:r>
              <a:rPr lang="en-US" sz="2400" dirty="0" err="1" smtClean="0"/>
              <a:t>Bandishi</a:t>
            </a:r>
            <a:r>
              <a:rPr lang="en-US" sz="2400" dirty="0" smtClean="0"/>
              <a:t> et al. SC12]</a:t>
            </a:r>
            <a:endParaRPr lang="en-US" dirty="0"/>
          </a:p>
        </p:txBody>
      </p:sp>
      <p:sp>
        <p:nvSpPr>
          <p:cNvPr id="869" name="Content Placeholder 4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2189973"/>
          </a:xfrm>
        </p:spPr>
        <p:txBody>
          <a:bodyPr>
            <a:normAutofit/>
          </a:bodyPr>
          <a:lstStyle/>
          <a:p>
            <a:r>
              <a:rPr lang="en-US" dirty="0" smtClean="0"/>
              <a:t>Mixes space and time tiling</a:t>
            </a:r>
          </a:p>
          <a:p>
            <a:r>
              <a:rPr lang="en-US" dirty="0" smtClean="0"/>
              <a:t>A single tile will perform multiple time steps</a:t>
            </a:r>
          </a:p>
          <a:p>
            <a:pPr lvl="1"/>
            <a:r>
              <a:rPr lang="en-US" dirty="0" smtClean="0"/>
              <a:t>Reuse just-computed values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20" name="Parallelogram 519"/>
          <p:cNvSpPr>
            <a:spLocks noChangeAspect="1"/>
          </p:cNvSpPr>
          <p:nvPr/>
        </p:nvSpPr>
        <p:spPr>
          <a:xfrm rot="2918278">
            <a:off x="3626511" y="3804623"/>
            <a:ext cx="438058" cy="364980"/>
          </a:xfrm>
          <a:prstGeom prst="parallelogram">
            <a:avLst>
              <a:gd name="adj" fmla="val 83360"/>
            </a:avLst>
          </a:prstGeom>
          <a:solidFill>
            <a:srgbClr val="B3A2C6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24" name="TextBox 523"/>
          <p:cNvSpPr txBox="1"/>
          <p:nvPr/>
        </p:nvSpPr>
        <p:spPr>
          <a:xfrm>
            <a:off x="1390079" y="4197637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t</a:t>
            </a:r>
            <a:endParaRPr lang="en-US" b="1" dirty="0">
              <a:latin typeface="Courier New"/>
              <a:cs typeface="Courier New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73376" y="4336296"/>
            <a:ext cx="7573173" cy="1831997"/>
            <a:chOff x="973376" y="4336296"/>
            <a:chExt cx="7573173" cy="1831997"/>
          </a:xfrm>
        </p:grpSpPr>
        <p:grpSp>
          <p:nvGrpSpPr>
            <p:cNvPr id="304" name="Group 303"/>
            <p:cNvGrpSpPr/>
            <p:nvPr/>
          </p:nvGrpSpPr>
          <p:grpSpPr>
            <a:xfrm>
              <a:off x="973376" y="4336296"/>
              <a:ext cx="7573173" cy="1831997"/>
              <a:chOff x="280182" y="2816616"/>
              <a:chExt cx="7573173" cy="1831997"/>
            </a:xfrm>
          </p:grpSpPr>
          <p:sp>
            <p:nvSpPr>
              <p:cNvPr id="305" name="Parallelogram 304"/>
              <p:cNvSpPr>
                <a:spLocks noChangeAspect="1"/>
              </p:cNvSpPr>
              <p:nvPr/>
            </p:nvSpPr>
            <p:spPr>
              <a:xfrm rot="2918278">
                <a:off x="957149" y="384069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6" name="Parallelogram 305"/>
              <p:cNvSpPr>
                <a:spLocks noChangeAspect="1"/>
              </p:cNvSpPr>
              <p:nvPr/>
            </p:nvSpPr>
            <p:spPr>
              <a:xfrm rot="2918278">
                <a:off x="1046050" y="394229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7" name="Parallelogram 306"/>
              <p:cNvSpPr>
                <a:spLocks noChangeAspect="1"/>
              </p:cNvSpPr>
              <p:nvPr/>
            </p:nvSpPr>
            <p:spPr>
              <a:xfrm rot="2918278">
                <a:off x="1134949" y="4043894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8" name="Parallelogram 307"/>
              <p:cNvSpPr>
                <a:spLocks noChangeAspect="1"/>
              </p:cNvSpPr>
              <p:nvPr/>
            </p:nvSpPr>
            <p:spPr>
              <a:xfrm rot="2918278">
                <a:off x="1223850" y="4145494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9" name="Parallelogram 308"/>
              <p:cNvSpPr>
                <a:spLocks noChangeAspect="1"/>
              </p:cNvSpPr>
              <p:nvPr/>
            </p:nvSpPr>
            <p:spPr>
              <a:xfrm rot="2918278">
                <a:off x="1315924" y="4247094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3" name="Parallelogram 312"/>
              <p:cNvSpPr>
                <a:spLocks noChangeAspect="1"/>
              </p:cNvSpPr>
              <p:nvPr/>
            </p:nvSpPr>
            <p:spPr>
              <a:xfrm rot="2918278">
                <a:off x="243643" y="302872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4" name="Parallelogram 313"/>
              <p:cNvSpPr>
                <a:spLocks noChangeAspect="1"/>
              </p:cNvSpPr>
              <p:nvPr/>
            </p:nvSpPr>
            <p:spPr>
              <a:xfrm rot="2918278">
                <a:off x="332544" y="313032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5" name="Parallelogram 314"/>
              <p:cNvSpPr>
                <a:spLocks noChangeAspect="1"/>
              </p:cNvSpPr>
              <p:nvPr/>
            </p:nvSpPr>
            <p:spPr>
              <a:xfrm rot="2918278">
                <a:off x="421443" y="323192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6" name="Parallelogram 315"/>
              <p:cNvSpPr>
                <a:spLocks noChangeAspect="1"/>
              </p:cNvSpPr>
              <p:nvPr/>
            </p:nvSpPr>
            <p:spPr>
              <a:xfrm rot="2918278">
                <a:off x="510344" y="333352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7" name="Parallelogram 316"/>
              <p:cNvSpPr>
                <a:spLocks noChangeAspect="1"/>
              </p:cNvSpPr>
              <p:nvPr/>
            </p:nvSpPr>
            <p:spPr>
              <a:xfrm rot="2918278">
                <a:off x="602418" y="343512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8" name="Parallelogram 317"/>
              <p:cNvSpPr>
                <a:spLocks noChangeAspect="1"/>
              </p:cNvSpPr>
              <p:nvPr/>
            </p:nvSpPr>
            <p:spPr>
              <a:xfrm rot="2918278">
                <a:off x="691319" y="353672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9" name="Parallelogram 318"/>
              <p:cNvSpPr>
                <a:spLocks noChangeAspect="1"/>
              </p:cNvSpPr>
              <p:nvPr/>
            </p:nvSpPr>
            <p:spPr>
              <a:xfrm rot="2918278">
                <a:off x="780218" y="363832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0" name="Parallelogram 319"/>
              <p:cNvSpPr>
                <a:spLocks noChangeAspect="1"/>
              </p:cNvSpPr>
              <p:nvPr/>
            </p:nvSpPr>
            <p:spPr>
              <a:xfrm rot="2918278">
                <a:off x="869119" y="373992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1" name="Parallelogram 320"/>
              <p:cNvSpPr>
                <a:spLocks noChangeAspect="1"/>
              </p:cNvSpPr>
              <p:nvPr/>
            </p:nvSpPr>
            <p:spPr>
              <a:xfrm rot="2918278">
                <a:off x="1428484" y="3827434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2" name="Parallelogram 321"/>
              <p:cNvSpPr>
                <a:spLocks noChangeAspect="1"/>
              </p:cNvSpPr>
              <p:nvPr/>
            </p:nvSpPr>
            <p:spPr>
              <a:xfrm rot="2918278">
                <a:off x="1517385" y="3929034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3" name="Parallelogram 322"/>
              <p:cNvSpPr>
                <a:spLocks noChangeAspect="1"/>
              </p:cNvSpPr>
              <p:nvPr/>
            </p:nvSpPr>
            <p:spPr>
              <a:xfrm rot="2918278">
                <a:off x="1606284" y="4030635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4" name="Parallelogram 323"/>
              <p:cNvSpPr>
                <a:spLocks noChangeAspect="1"/>
              </p:cNvSpPr>
              <p:nvPr/>
            </p:nvSpPr>
            <p:spPr>
              <a:xfrm rot="2918278">
                <a:off x="1695185" y="4132235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5" name="Parallelogram 324"/>
              <p:cNvSpPr>
                <a:spLocks noChangeAspect="1"/>
              </p:cNvSpPr>
              <p:nvPr/>
            </p:nvSpPr>
            <p:spPr>
              <a:xfrm rot="2918278">
                <a:off x="1787259" y="4233835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9" name="Parallelogram 328"/>
              <p:cNvSpPr>
                <a:spLocks noChangeAspect="1"/>
              </p:cNvSpPr>
              <p:nvPr/>
            </p:nvSpPr>
            <p:spPr>
              <a:xfrm rot="2918278">
                <a:off x="714978" y="301546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0" name="Parallelogram 329"/>
              <p:cNvSpPr>
                <a:spLocks noChangeAspect="1"/>
              </p:cNvSpPr>
              <p:nvPr/>
            </p:nvSpPr>
            <p:spPr>
              <a:xfrm rot="2918278">
                <a:off x="803879" y="311706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1" name="Parallelogram 330"/>
              <p:cNvSpPr>
                <a:spLocks noChangeAspect="1"/>
              </p:cNvSpPr>
              <p:nvPr/>
            </p:nvSpPr>
            <p:spPr>
              <a:xfrm rot="2918278">
                <a:off x="892778" y="321866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2" name="Parallelogram 331"/>
              <p:cNvSpPr>
                <a:spLocks noChangeAspect="1"/>
              </p:cNvSpPr>
              <p:nvPr/>
            </p:nvSpPr>
            <p:spPr>
              <a:xfrm rot="2918278">
                <a:off x="981679" y="332026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3" name="Parallelogram 332"/>
              <p:cNvSpPr>
                <a:spLocks noChangeAspect="1"/>
              </p:cNvSpPr>
              <p:nvPr/>
            </p:nvSpPr>
            <p:spPr>
              <a:xfrm rot="2918278">
                <a:off x="1073753" y="342186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4" name="Parallelogram 333"/>
              <p:cNvSpPr>
                <a:spLocks noChangeAspect="1"/>
              </p:cNvSpPr>
              <p:nvPr/>
            </p:nvSpPr>
            <p:spPr>
              <a:xfrm rot="2918278">
                <a:off x="1162654" y="352346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5" name="Parallelogram 334"/>
              <p:cNvSpPr>
                <a:spLocks noChangeAspect="1"/>
              </p:cNvSpPr>
              <p:nvPr/>
            </p:nvSpPr>
            <p:spPr>
              <a:xfrm rot="2918278">
                <a:off x="1251553" y="3625070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6" name="Parallelogram 335"/>
              <p:cNvSpPr>
                <a:spLocks noChangeAspect="1"/>
              </p:cNvSpPr>
              <p:nvPr/>
            </p:nvSpPr>
            <p:spPr>
              <a:xfrm rot="2918278">
                <a:off x="1340454" y="3726670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7" name="Parallelogram 336"/>
              <p:cNvSpPr>
                <a:spLocks noChangeAspect="1"/>
              </p:cNvSpPr>
              <p:nvPr/>
            </p:nvSpPr>
            <p:spPr>
              <a:xfrm rot="2918278">
                <a:off x="2167390" y="411691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8" name="Parallelogram 337"/>
              <p:cNvSpPr>
                <a:spLocks noChangeAspect="1"/>
              </p:cNvSpPr>
              <p:nvPr/>
            </p:nvSpPr>
            <p:spPr>
              <a:xfrm rot="2918278">
                <a:off x="2259464" y="421851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2" name="Parallelogram 341"/>
              <p:cNvSpPr>
                <a:spLocks noChangeAspect="1"/>
              </p:cNvSpPr>
              <p:nvPr/>
            </p:nvSpPr>
            <p:spPr>
              <a:xfrm rot="2918278">
                <a:off x="1187183" y="300015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3" name="Parallelogram 342"/>
              <p:cNvSpPr>
                <a:spLocks noChangeAspect="1"/>
              </p:cNvSpPr>
              <p:nvPr/>
            </p:nvSpPr>
            <p:spPr>
              <a:xfrm rot="2918278">
                <a:off x="2549824" y="4002060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4" name="Parallelogram 343"/>
              <p:cNvSpPr>
                <a:spLocks noChangeAspect="1"/>
              </p:cNvSpPr>
              <p:nvPr/>
            </p:nvSpPr>
            <p:spPr>
              <a:xfrm rot="2918278">
                <a:off x="2638725" y="4103660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5" name="Parallelogram 344"/>
              <p:cNvSpPr>
                <a:spLocks noChangeAspect="1"/>
              </p:cNvSpPr>
              <p:nvPr/>
            </p:nvSpPr>
            <p:spPr>
              <a:xfrm rot="2918278">
                <a:off x="2730799" y="4205260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9" name="Parallelogram 348"/>
              <p:cNvSpPr>
                <a:spLocks noChangeAspect="1"/>
              </p:cNvSpPr>
              <p:nvPr/>
            </p:nvSpPr>
            <p:spPr>
              <a:xfrm rot="2918278">
                <a:off x="1658518" y="298689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0" name="Parallelogram 349"/>
              <p:cNvSpPr>
                <a:spLocks noChangeAspect="1"/>
              </p:cNvSpPr>
              <p:nvPr/>
            </p:nvSpPr>
            <p:spPr>
              <a:xfrm rot="2918278">
                <a:off x="2932261" y="3886676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1" name="Parallelogram 350"/>
              <p:cNvSpPr>
                <a:spLocks noChangeAspect="1"/>
              </p:cNvSpPr>
              <p:nvPr/>
            </p:nvSpPr>
            <p:spPr>
              <a:xfrm rot="2918278">
                <a:off x="3021160" y="398827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2" name="Parallelogram 351"/>
              <p:cNvSpPr>
                <a:spLocks noChangeAspect="1"/>
              </p:cNvSpPr>
              <p:nvPr/>
            </p:nvSpPr>
            <p:spPr>
              <a:xfrm rot="2918278">
                <a:off x="3110061" y="408987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3" name="Parallelogram 352"/>
              <p:cNvSpPr>
                <a:spLocks noChangeAspect="1"/>
              </p:cNvSpPr>
              <p:nvPr/>
            </p:nvSpPr>
            <p:spPr>
              <a:xfrm rot="2918278">
                <a:off x="3202135" y="419147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7" name="Parallelogram 356"/>
              <p:cNvSpPr>
                <a:spLocks noChangeAspect="1"/>
              </p:cNvSpPr>
              <p:nvPr/>
            </p:nvSpPr>
            <p:spPr>
              <a:xfrm rot="2918278">
                <a:off x="2129854" y="2973110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8" name="Parallelogram 357"/>
              <p:cNvSpPr>
                <a:spLocks noChangeAspect="1"/>
              </p:cNvSpPr>
              <p:nvPr/>
            </p:nvSpPr>
            <p:spPr>
              <a:xfrm rot="2918278">
                <a:off x="3314695" y="377181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9" name="Parallelogram 358"/>
              <p:cNvSpPr>
                <a:spLocks noChangeAspect="1"/>
              </p:cNvSpPr>
              <p:nvPr/>
            </p:nvSpPr>
            <p:spPr>
              <a:xfrm rot="2918278">
                <a:off x="3403596" y="387341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0" name="Parallelogram 359"/>
              <p:cNvSpPr>
                <a:spLocks noChangeAspect="1"/>
              </p:cNvSpPr>
              <p:nvPr/>
            </p:nvSpPr>
            <p:spPr>
              <a:xfrm rot="2918278">
                <a:off x="3492495" y="397501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1" name="Parallelogram 360"/>
              <p:cNvSpPr>
                <a:spLocks noChangeAspect="1"/>
              </p:cNvSpPr>
              <p:nvPr/>
            </p:nvSpPr>
            <p:spPr>
              <a:xfrm rot="2918278">
                <a:off x="3581396" y="407661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2" name="Parallelogram 361"/>
              <p:cNvSpPr>
                <a:spLocks noChangeAspect="1"/>
              </p:cNvSpPr>
              <p:nvPr/>
            </p:nvSpPr>
            <p:spPr>
              <a:xfrm rot="2918278">
                <a:off x="3673470" y="417821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6" name="Parallelogram 365"/>
              <p:cNvSpPr>
                <a:spLocks noChangeAspect="1"/>
              </p:cNvSpPr>
              <p:nvPr/>
            </p:nvSpPr>
            <p:spPr>
              <a:xfrm rot="2918278">
                <a:off x="2601189" y="2959851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7" name="Parallelogram 366"/>
              <p:cNvSpPr>
                <a:spLocks noChangeAspect="1"/>
              </p:cNvSpPr>
              <p:nvPr/>
            </p:nvSpPr>
            <p:spPr>
              <a:xfrm rot="2918278">
                <a:off x="3786900" y="3756501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8" name="Parallelogram 367"/>
              <p:cNvSpPr>
                <a:spLocks noChangeAspect="1"/>
              </p:cNvSpPr>
              <p:nvPr/>
            </p:nvSpPr>
            <p:spPr>
              <a:xfrm rot="2918278">
                <a:off x="3875801" y="3858101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9" name="Parallelogram 368"/>
              <p:cNvSpPr>
                <a:spLocks noChangeAspect="1"/>
              </p:cNvSpPr>
              <p:nvPr/>
            </p:nvSpPr>
            <p:spPr>
              <a:xfrm rot="2918278">
                <a:off x="3964700" y="395970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0" name="Parallelogram 369"/>
              <p:cNvSpPr>
                <a:spLocks noChangeAspect="1"/>
              </p:cNvSpPr>
              <p:nvPr/>
            </p:nvSpPr>
            <p:spPr>
              <a:xfrm rot="2918278">
                <a:off x="4053601" y="406130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1" name="Parallelogram 370"/>
              <p:cNvSpPr>
                <a:spLocks noChangeAspect="1"/>
              </p:cNvSpPr>
              <p:nvPr/>
            </p:nvSpPr>
            <p:spPr>
              <a:xfrm rot="2918278">
                <a:off x="4145675" y="416290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5" name="Parallelogram 374"/>
              <p:cNvSpPr>
                <a:spLocks noChangeAspect="1"/>
              </p:cNvSpPr>
              <p:nvPr/>
            </p:nvSpPr>
            <p:spPr>
              <a:xfrm rot="2918278">
                <a:off x="3073394" y="2944535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6" name="Parallelogram 375"/>
              <p:cNvSpPr>
                <a:spLocks noChangeAspect="1"/>
              </p:cNvSpPr>
              <p:nvPr/>
            </p:nvSpPr>
            <p:spPr>
              <a:xfrm rot="2918278">
                <a:off x="3698870" y="365573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7" name="Parallelogram 376"/>
              <p:cNvSpPr>
                <a:spLocks noChangeAspect="1"/>
              </p:cNvSpPr>
              <p:nvPr/>
            </p:nvSpPr>
            <p:spPr>
              <a:xfrm rot="2918278">
                <a:off x="4258235" y="374324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8" name="Parallelogram 377"/>
              <p:cNvSpPr>
                <a:spLocks noChangeAspect="1"/>
              </p:cNvSpPr>
              <p:nvPr/>
            </p:nvSpPr>
            <p:spPr>
              <a:xfrm rot="2918278">
                <a:off x="4347136" y="384484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9" name="Parallelogram 378"/>
              <p:cNvSpPr>
                <a:spLocks noChangeAspect="1"/>
              </p:cNvSpPr>
              <p:nvPr/>
            </p:nvSpPr>
            <p:spPr>
              <a:xfrm rot="2918278">
                <a:off x="4436035" y="394644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0" name="Parallelogram 379"/>
              <p:cNvSpPr>
                <a:spLocks noChangeAspect="1"/>
              </p:cNvSpPr>
              <p:nvPr/>
            </p:nvSpPr>
            <p:spPr>
              <a:xfrm rot="2918278">
                <a:off x="4524936" y="404804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1" name="Parallelogram 380"/>
              <p:cNvSpPr>
                <a:spLocks noChangeAspect="1"/>
              </p:cNvSpPr>
              <p:nvPr/>
            </p:nvSpPr>
            <p:spPr>
              <a:xfrm rot="2918278">
                <a:off x="4617010" y="414964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5" name="Parallelogram 384"/>
              <p:cNvSpPr>
                <a:spLocks noChangeAspect="1"/>
              </p:cNvSpPr>
              <p:nvPr/>
            </p:nvSpPr>
            <p:spPr>
              <a:xfrm rot="2918278">
                <a:off x="3544729" y="2931276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6" name="Parallelogram 385"/>
              <p:cNvSpPr>
                <a:spLocks noChangeAspect="1"/>
              </p:cNvSpPr>
              <p:nvPr/>
            </p:nvSpPr>
            <p:spPr>
              <a:xfrm rot="2918278">
                <a:off x="4081304" y="354087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7" name="Parallelogram 386"/>
              <p:cNvSpPr>
                <a:spLocks noChangeAspect="1"/>
              </p:cNvSpPr>
              <p:nvPr/>
            </p:nvSpPr>
            <p:spPr>
              <a:xfrm rot="2918278">
                <a:off x="4170205" y="364247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8" name="Parallelogram 387"/>
              <p:cNvSpPr>
                <a:spLocks noChangeAspect="1"/>
              </p:cNvSpPr>
              <p:nvPr/>
            </p:nvSpPr>
            <p:spPr>
              <a:xfrm rot="2918278">
                <a:off x="4735515" y="373399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9" name="Parallelogram 388"/>
              <p:cNvSpPr>
                <a:spLocks noChangeAspect="1"/>
              </p:cNvSpPr>
              <p:nvPr/>
            </p:nvSpPr>
            <p:spPr>
              <a:xfrm rot="2918278">
                <a:off x="4824416" y="383559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0" name="Parallelogram 389"/>
              <p:cNvSpPr>
                <a:spLocks noChangeAspect="1"/>
              </p:cNvSpPr>
              <p:nvPr/>
            </p:nvSpPr>
            <p:spPr>
              <a:xfrm rot="2918278">
                <a:off x="4913315" y="393719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1" name="Parallelogram 390"/>
              <p:cNvSpPr>
                <a:spLocks noChangeAspect="1"/>
              </p:cNvSpPr>
              <p:nvPr/>
            </p:nvSpPr>
            <p:spPr>
              <a:xfrm rot="2918278">
                <a:off x="5002216" y="403879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2" name="Parallelogram 391"/>
              <p:cNvSpPr>
                <a:spLocks noChangeAspect="1"/>
              </p:cNvSpPr>
              <p:nvPr/>
            </p:nvSpPr>
            <p:spPr>
              <a:xfrm rot="2918278">
                <a:off x="5094290" y="414039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6" name="Parallelogram 395"/>
              <p:cNvSpPr>
                <a:spLocks noChangeAspect="1"/>
              </p:cNvSpPr>
              <p:nvPr/>
            </p:nvSpPr>
            <p:spPr>
              <a:xfrm rot="2918278">
                <a:off x="4022009" y="2922031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7" name="Parallelogram 396"/>
              <p:cNvSpPr>
                <a:spLocks noChangeAspect="1"/>
              </p:cNvSpPr>
              <p:nvPr/>
            </p:nvSpPr>
            <p:spPr>
              <a:xfrm rot="2918278">
                <a:off x="4469685" y="343003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8" name="Parallelogram 397"/>
              <p:cNvSpPr>
                <a:spLocks noChangeAspect="1"/>
              </p:cNvSpPr>
              <p:nvPr/>
            </p:nvSpPr>
            <p:spPr>
              <a:xfrm rot="2918278">
                <a:off x="4558584" y="353163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9" name="Parallelogram 398"/>
              <p:cNvSpPr>
                <a:spLocks noChangeAspect="1"/>
              </p:cNvSpPr>
              <p:nvPr/>
            </p:nvSpPr>
            <p:spPr>
              <a:xfrm rot="2918278">
                <a:off x="4647485" y="363323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0" name="Parallelogram 399"/>
              <p:cNvSpPr>
                <a:spLocks noChangeAspect="1"/>
              </p:cNvSpPr>
              <p:nvPr/>
            </p:nvSpPr>
            <p:spPr>
              <a:xfrm rot="2918278">
                <a:off x="5206850" y="372073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1" name="Parallelogram 400"/>
              <p:cNvSpPr>
                <a:spLocks noChangeAspect="1"/>
              </p:cNvSpPr>
              <p:nvPr/>
            </p:nvSpPr>
            <p:spPr>
              <a:xfrm rot="2918278">
                <a:off x="5295751" y="382233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2" name="Parallelogram 401"/>
              <p:cNvSpPr>
                <a:spLocks noChangeAspect="1"/>
              </p:cNvSpPr>
              <p:nvPr/>
            </p:nvSpPr>
            <p:spPr>
              <a:xfrm rot="2918278">
                <a:off x="5384650" y="392393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3" name="Parallelogram 402"/>
              <p:cNvSpPr>
                <a:spLocks noChangeAspect="1"/>
              </p:cNvSpPr>
              <p:nvPr/>
            </p:nvSpPr>
            <p:spPr>
              <a:xfrm rot="2918278">
                <a:off x="5473551" y="402553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4" name="Parallelogram 403"/>
              <p:cNvSpPr>
                <a:spLocks noChangeAspect="1"/>
              </p:cNvSpPr>
              <p:nvPr/>
            </p:nvSpPr>
            <p:spPr>
              <a:xfrm rot="2918278">
                <a:off x="5565625" y="412713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8" name="Parallelogram 407"/>
              <p:cNvSpPr>
                <a:spLocks noChangeAspect="1"/>
              </p:cNvSpPr>
              <p:nvPr/>
            </p:nvSpPr>
            <p:spPr>
              <a:xfrm rot="2918278">
                <a:off x="4493344" y="290877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9" name="Parallelogram 408"/>
              <p:cNvSpPr>
                <a:spLocks noChangeAspect="1"/>
              </p:cNvSpPr>
              <p:nvPr/>
            </p:nvSpPr>
            <p:spPr>
              <a:xfrm rot="2918278">
                <a:off x="4852119" y="331517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0" name="Parallelogram 409"/>
              <p:cNvSpPr>
                <a:spLocks noChangeAspect="1"/>
              </p:cNvSpPr>
              <p:nvPr/>
            </p:nvSpPr>
            <p:spPr>
              <a:xfrm rot="2918278">
                <a:off x="4941020" y="341677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1" name="Parallelogram 410"/>
              <p:cNvSpPr>
                <a:spLocks noChangeAspect="1"/>
              </p:cNvSpPr>
              <p:nvPr/>
            </p:nvSpPr>
            <p:spPr>
              <a:xfrm rot="2918278">
                <a:off x="5029919" y="3518374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2" name="Parallelogram 411"/>
              <p:cNvSpPr>
                <a:spLocks noChangeAspect="1"/>
              </p:cNvSpPr>
              <p:nvPr/>
            </p:nvSpPr>
            <p:spPr>
              <a:xfrm rot="2918278">
                <a:off x="5118820" y="3619974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3" name="Parallelogram 412"/>
              <p:cNvSpPr>
                <a:spLocks noChangeAspect="1"/>
              </p:cNvSpPr>
              <p:nvPr/>
            </p:nvSpPr>
            <p:spPr>
              <a:xfrm rot="2918278">
                <a:off x="5679055" y="370542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4" name="Parallelogram 413"/>
              <p:cNvSpPr>
                <a:spLocks noChangeAspect="1"/>
              </p:cNvSpPr>
              <p:nvPr/>
            </p:nvSpPr>
            <p:spPr>
              <a:xfrm rot="2918278">
                <a:off x="5767956" y="380702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5" name="Parallelogram 414"/>
              <p:cNvSpPr>
                <a:spLocks noChangeAspect="1"/>
              </p:cNvSpPr>
              <p:nvPr/>
            </p:nvSpPr>
            <p:spPr>
              <a:xfrm rot="2918278">
                <a:off x="5856855" y="390862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6" name="Parallelogram 415"/>
              <p:cNvSpPr>
                <a:spLocks noChangeAspect="1"/>
              </p:cNvSpPr>
              <p:nvPr/>
            </p:nvSpPr>
            <p:spPr>
              <a:xfrm rot="2918278">
                <a:off x="5945756" y="401022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7" name="Parallelogram 416"/>
              <p:cNvSpPr>
                <a:spLocks noChangeAspect="1"/>
              </p:cNvSpPr>
              <p:nvPr/>
            </p:nvSpPr>
            <p:spPr>
              <a:xfrm rot="2918278">
                <a:off x="6037830" y="411182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1" name="Parallelogram 420"/>
              <p:cNvSpPr>
                <a:spLocks noChangeAspect="1"/>
              </p:cNvSpPr>
              <p:nvPr/>
            </p:nvSpPr>
            <p:spPr>
              <a:xfrm rot="2918278">
                <a:off x="4965549" y="2893456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2" name="Parallelogram 421"/>
              <p:cNvSpPr>
                <a:spLocks noChangeAspect="1"/>
              </p:cNvSpPr>
              <p:nvPr/>
            </p:nvSpPr>
            <p:spPr>
              <a:xfrm rot="2918278">
                <a:off x="5232250" y="319825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3" name="Parallelogram 422"/>
              <p:cNvSpPr>
                <a:spLocks noChangeAspect="1"/>
              </p:cNvSpPr>
              <p:nvPr/>
            </p:nvSpPr>
            <p:spPr>
              <a:xfrm rot="2918278">
                <a:off x="5324324" y="329985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4" name="Parallelogram 423"/>
              <p:cNvSpPr>
                <a:spLocks noChangeAspect="1"/>
              </p:cNvSpPr>
              <p:nvPr/>
            </p:nvSpPr>
            <p:spPr>
              <a:xfrm rot="2918278">
                <a:off x="5413225" y="340145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5" name="Parallelogram 424"/>
              <p:cNvSpPr>
                <a:spLocks noChangeAspect="1"/>
              </p:cNvSpPr>
              <p:nvPr/>
            </p:nvSpPr>
            <p:spPr>
              <a:xfrm rot="2918278">
                <a:off x="5502124" y="350305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6" name="Parallelogram 425"/>
              <p:cNvSpPr>
                <a:spLocks noChangeAspect="1"/>
              </p:cNvSpPr>
              <p:nvPr/>
            </p:nvSpPr>
            <p:spPr>
              <a:xfrm rot="2918278">
                <a:off x="5591025" y="360465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7" name="Parallelogram 426"/>
              <p:cNvSpPr>
                <a:spLocks noChangeAspect="1"/>
              </p:cNvSpPr>
              <p:nvPr/>
            </p:nvSpPr>
            <p:spPr>
              <a:xfrm rot="2918278">
                <a:off x="6150390" y="369216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8" name="Parallelogram 427"/>
              <p:cNvSpPr>
                <a:spLocks noChangeAspect="1"/>
              </p:cNvSpPr>
              <p:nvPr/>
            </p:nvSpPr>
            <p:spPr>
              <a:xfrm rot="2918278">
                <a:off x="6239291" y="379376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9" name="Parallelogram 428"/>
              <p:cNvSpPr>
                <a:spLocks noChangeAspect="1"/>
              </p:cNvSpPr>
              <p:nvPr/>
            </p:nvSpPr>
            <p:spPr>
              <a:xfrm rot="2918278">
                <a:off x="6328190" y="3895364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0" name="Parallelogram 429"/>
              <p:cNvSpPr>
                <a:spLocks noChangeAspect="1"/>
              </p:cNvSpPr>
              <p:nvPr/>
            </p:nvSpPr>
            <p:spPr>
              <a:xfrm rot="2918278">
                <a:off x="6417091" y="3996964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1" name="Parallelogram 430"/>
              <p:cNvSpPr>
                <a:spLocks noChangeAspect="1"/>
              </p:cNvSpPr>
              <p:nvPr/>
            </p:nvSpPr>
            <p:spPr>
              <a:xfrm rot="2918278">
                <a:off x="6509165" y="4098564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5" name="Parallelogram 434"/>
              <p:cNvSpPr>
                <a:spLocks noChangeAspect="1"/>
              </p:cNvSpPr>
              <p:nvPr/>
            </p:nvSpPr>
            <p:spPr>
              <a:xfrm rot="2918278">
                <a:off x="5436884" y="288019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6" name="Parallelogram 435"/>
              <p:cNvSpPr>
                <a:spLocks noChangeAspect="1"/>
              </p:cNvSpPr>
              <p:nvPr/>
            </p:nvSpPr>
            <p:spPr>
              <a:xfrm rot="2918278">
                <a:off x="5614684" y="308339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7" name="Parallelogram 436"/>
              <p:cNvSpPr>
                <a:spLocks noChangeAspect="1"/>
              </p:cNvSpPr>
              <p:nvPr/>
            </p:nvSpPr>
            <p:spPr>
              <a:xfrm rot="2918278">
                <a:off x="5703585" y="318499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8" name="Parallelogram 437"/>
              <p:cNvSpPr>
                <a:spLocks noChangeAspect="1"/>
              </p:cNvSpPr>
              <p:nvPr/>
            </p:nvSpPr>
            <p:spPr>
              <a:xfrm rot="2918278">
                <a:off x="5795659" y="328659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9" name="Parallelogram 438"/>
              <p:cNvSpPr>
                <a:spLocks noChangeAspect="1"/>
              </p:cNvSpPr>
              <p:nvPr/>
            </p:nvSpPr>
            <p:spPr>
              <a:xfrm rot="2918278">
                <a:off x="5884560" y="338819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0" name="Parallelogram 439"/>
              <p:cNvSpPr>
                <a:spLocks noChangeAspect="1"/>
              </p:cNvSpPr>
              <p:nvPr/>
            </p:nvSpPr>
            <p:spPr>
              <a:xfrm rot="2918278">
                <a:off x="5973459" y="348979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1" name="Parallelogram 440"/>
              <p:cNvSpPr>
                <a:spLocks noChangeAspect="1"/>
              </p:cNvSpPr>
              <p:nvPr/>
            </p:nvSpPr>
            <p:spPr>
              <a:xfrm rot="2918278">
                <a:off x="6062360" y="359139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2" name="Parallelogram 441"/>
              <p:cNvSpPr>
                <a:spLocks noChangeAspect="1"/>
              </p:cNvSpPr>
              <p:nvPr/>
            </p:nvSpPr>
            <p:spPr>
              <a:xfrm rot="2918278">
                <a:off x="6621726" y="3678380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3" name="Parallelogram 442"/>
              <p:cNvSpPr>
                <a:spLocks noChangeAspect="1"/>
              </p:cNvSpPr>
              <p:nvPr/>
            </p:nvSpPr>
            <p:spPr>
              <a:xfrm rot="2918278">
                <a:off x="6710627" y="3779980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4" name="Parallelogram 443"/>
              <p:cNvSpPr>
                <a:spLocks noChangeAspect="1"/>
              </p:cNvSpPr>
              <p:nvPr/>
            </p:nvSpPr>
            <p:spPr>
              <a:xfrm rot="2918278">
                <a:off x="6799526" y="3881581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5" name="Parallelogram 444"/>
              <p:cNvSpPr>
                <a:spLocks noChangeAspect="1"/>
              </p:cNvSpPr>
              <p:nvPr/>
            </p:nvSpPr>
            <p:spPr>
              <a:xfrm rot="2918278">
                <a:off x="6888427" y="3983181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6" name="Parallelogram 445"/>
              <p:cNvSpPr>
                <a:spLocks noChangeAspect="1"/>
              </p:cNvSpPr>
              <p:nvPr/>
            </p:nvSpPr>
            <p:spPr>
              <a:xfrm rot="2918278">
                <a:off x="6980501" y="4084781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0" name="Parallelogram 449"/>
              <p:cNvSpPr>
                <a:spLocks noChangeAspect="1"/>
              </p:cNvSpPr>
              <p:nvPr/>
            </p:nvSpPr>
            <p:spPr>
              <a:xfrm rot="2918278">
                <a:off x="5908220" y="2866414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1" name="Parallelogram 450"/>
              <p:cNvSpPr>
                <a:spLocks noChangeAspect="1"/>
              </p:cNvSpPr>
              <p:nvPr/>
            </p:nvSpPr>
            <p:spPr>
              <a:xfrm rot="2918278">
                <a:off x="5997121" y="2968014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2" name="Parallelogram 451"/>
              <p:cNvSpPr>
                <a:spLocks noChangeAspect="1"/>
              </p:cNvSpPr>
              <p:nvPr/>
            </p:nvSpPr>
            <p:spPr>
              <a:xfrm rot="2918278">
                <a:off x="6086020" y="3069615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3" name="Parallelogram 452"/>
              <p:cNvSpPr>
                <a:spLocks noChangeAspect="1"/>
              </p:cNvSpPr>
              <p:nvPr/>
            </p:nvSpPr>
            <p:spPr>
              <a:xfrm rot="2918278">
                <a:off x="6174921" y="3171215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4" name="Parallelogram 453"/>
              <p:cNvSpPr>
                <a:spLocks noChangeAspect="1"/>
              </p:cNvSpPr>
              <p:nvPr/>
            </p:nvSpPr>
            <p:spPr>
              <a:xfrm rot="2918278">
                <a:off x="6266995" y="3272815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5" name="Parallelogram 454"/>
              <p:cNvSpPr>
                <a:spLocks noChangeAspect="1"/>
              </p:cNvSpPr>
              <p:nvPr/>
            </p:nvSpPr>
            <p:spPr>
              <a:xfrm rot="2918278">
                <a:off x="6355896" y="3374415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6" name="Parallelogram 455"/>
              <p:cNvSpPr>
                <a:spLocks noChangeAspect="1"/>
              </p:cNvSpPr>
              <p:nvPr/>
            </p:nvSpPr>
            <p:spPr>
              <a:xfrm rot="2918278">
                <a:off x="6444795" y="3476016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7" name="Parallelogram 456"/>
              <p:cNvSpPr>
                <a:spLocks noChangeAspect="1"/>
              </p:cNvSpPr>
              <p:nvPr/>
            </p:nvSpPr>
            <p:spPr>
              <a:xfrm rot="2918278">
                <a:off x="6533696" y="3577616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8" name="Parallelogram 457"/>
              <p:cNvSpPr>
                <a:spLocks noChangeAspect="1"/>
              </p:cNvSpPr>
              <p:nvPr/>
            </p:nvSpPr>
            <p:spPr>
              <a:xfrm rot="2918278">
                <a:off x="7093061" y="3665121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9" name="Parallelogram 458"/>
              <p:cNvSpPr>
                <a:spLocks noChangeAspect="1"/>
              </p:cNvSpPr>
              <p:nvPr/>
            </p:nvSpPr>
            <p:spPr>
              <a:xfrm rot="2918278">
                <a:off x="7181962" y="3766721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0" name="Parallelogram 459"/>
              <p:cNvSpPr>
                <a:spLocks noChangeAspect="1"/>
              </p:cNvSpPr>
              <p:nvPr/>
            </p:nvSpPr>
            <p:spPr>
              <a:xfrm rot="2918278">
                <a:off x="7270861" y="386832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1" name="Parallelogram 460"/>
              <p:cNvSpPr>
                <a:spLocks noChangeAspect="1"/>
              </p:cNvSpPr>
              <p:nvPr/>
            </p:nvSpPr>
            <p:spPr>
              <a:xfrm rot="2918278">
                <a:off x="7359762" y="396992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2" name="Parallelogram 461"/>
              <p:cNvSpPr>
                <a:spLocks noChangeAspect="1"/>
              </p:cNvSpPr>
              <p:nvPr/>
            </p:nvSpPr>
            <p:spPr>
              <a:xfrm rot="2918278">
                <a:off x="7451836" y="407152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6" name="Parallelogram 465"/>
              <p:cNvSpPr>
                <a:spLocks noChangeAspect="1"/>
              </p:cNvSpPr>
              <p:nvPr/>
            </p:nvSpPr>
            <p:spPr>
              <a:xfrm rot="2918278">
                <a:off x="6379555" y="2853155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7" name="Parallelogram 466"/>
              <p:cNvSpPr>
                <a:spLocks noChangeAspect="1"/>
              </p:cNvSpPr>
              <p:nvPr/>
            </p:nvSpPr>
            <p:spPr>
              <a:xfrm rot="2918278">
                <a:off x="6468456" y="2954755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8" name="Parallelogram 467"/>
              <p:cNvSpPr>
                <a:spLocks noChangeAspect="1"/>
              </p:cNvSpPr>
              <p:nvPr/>
            </p:nvSpPr>
            <p:spPr>
              <a:xfrm rot="2918278">
                <a:off x="6557355" y="3056356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9" name="Parallelogram 468"/>
              <p:cNvSpPr>
                <a:spLocks noChangeAspect="1"/>
              </p:cNvSpPr>
              <p:nvPr/>
            </p:nvSpPr>
            <p:spPr>
              <a:xfrm rot="2918278">
                <a:off x="6646256" y="3157956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0" name="Parallelogram 469"/>
              <p:cNvSpPr>
                <a:spLocks noChangeAspect="1"/>
              </p:cNvSpPr>
              <p:nvPr/>
            </p:nvSpPr>
            <p:spPr>
              <a:xfrm rot="2918278">
                <a:off x="6738330" y="3259556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1" name="Parallelogram 470"/>
              <p:cNvSpPr>
                <a:spLocks noChangeAspect="1"/>
              </p:cNvSpPr>
              <p:nvPr/>
            </p:nvSpPr>
            <p:spPr>
              <a:xfrm rot="2918278">
                <a:off x="6827231" y="3361156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2" name="Parallelogram 471"/>
              <p:cNvSpPr>
                <a:spLocks noChangeAspect="1"/>
              </p:cNvSpPr>
              <p:nvPr/>
            </p:nvSpPr>
            <p:spPr>
              <a:xfrm rot="2918278">
                <a:off x="6916130" y="346275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3" name="Parallelogram 472"/>
              <p:cNvSpPr>
                <a:spLocks noChangeAspect="1"/>
              </p:cNvSpPr>
              <p:nvPr/>
            </p:nvSpPr>
            <p:spPr>
              <a:xfrm rot="2918278">
                <a:off x="7005031" y="356435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525" name="Group 524"/>
            <p:cNvGrpSpPr/>
            <p:nvPr/>
          </p:nvGrpSpPr>
          <p:grpSpPr>
            <a:xfrm>
              <a:off x="2002904" y="4467974"/>
              <a:ext cx="4614681" cy="1471580"/>
              <a:chOff x="-2276715" y="1900959"/>
              <a:chExt cx="4614681" cy="1471580"/>
            </a:xfrm>
            <a:solidFill>
              <a:schemeClr val="bg1"/>
            </a:solidFill>
          </p:grpSpPr>
          <p:grpSp>
            <p:nvGrpSpPr>
              <p:cNvPr id="528" name="Group 527"/>
              <p:cNvGrpSpPr/>
              <p:nvPr/>
            </p:nvGrpSpPr>
            <p:grpSpPr>
              <a:xfrm>
                <a:off x="-2276715" y="1900959"/>
                <a:ext cx="4614681" cy="1471580"/>
                <a:chOff x="1177825" y="4925133"/>
                <a:chExt cx="4614681" cy="1471580"/>
              </a:xfrm>
              <a:grpFill/>
            </p:grpSpPr>
            <p:sp>
              <p:nvSpPr>
                <p:cNvPr id="571" name="Parallelogram 570"/>
                <p:cNvSpPr>
                  <a:spLocks noChangeAspect="1"/>
                </p:cNvSpPr>
                <p:nvPr/>
              </p:nvSpPr>
              <p:spPr>
                <a:xfrm rot="2918278">
                  <a:off x="1765891" y="5791993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2" name="Parallelogram 571"/>
                <p:cNvSpPr>
                  <a:spLocks noChangeAspect="1"/>
                </p:cNvSpPr>
                <p:nvPr/>
              </p:nvSpPr>
              <p:spPr>
                <a:xfrm rot="2918278">
                  <a:off x="1854792" y="5893593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3" name="Parallelogram 572"/>
                <p:cNvSpPr>
                  <a:spLocks noChangeAspect="1"/>
                </p:cNvSpPr>
                <p:nvPr/>
              </p:nvSpPr>
              <p:spPr>
                <a:xfrm rot="2918278">
                  <a:off x="1943691" y="5995194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4" name="Parallelogram 573"/>
                <p:cNvSpPr>
                  <a:spLocks noChangeAspect="1"/>
                </p:cNvSpPr>
                <p:nvPr/>
              </p:nvSpPr>
              <p:spPr>
                <a:xfrm rot="2918278">
                  <a:off x="1141286" y="5081627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5" name="Parallelogram 574"/>
                <p:cNvSpPr>
                  <a:spLocks noChangeAspect="1"/>
                </p:cNvSpPr>
                <p:nvPr/>
              </p:nvSpPr>
              <p:spPr>
                <a:xfrm rot="2918278">
                  <a:off x="1230185" y="5183228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6" name="Parallelogram 575"/>
                <p:cNvSpPr>
                  <a:spLocks noChangeAspect="1"/>
                </p:cNvSpPr>
                <p:nvPr/>
              </p:nvSpPr>
              <p:spPr>
                <a:xfrm rot="2918278">
                  <a:off x="1319086" y="5284828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7" name="Parallelogram 576"/>
                <p:cNvSpPr>
                  <a:spLocks noChangeAspect="1"/>
                </p:cNvSpPr>
                <p:nvPr/>
              </p:nvSpPr>
              <p:spPr>
                <a:xfrm rot="2918278">
                  <a:off x="1411160" y="5386428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8" name="Parallelogram 577"/>
                <p:cNvSpPr>
                  <a:spLocks noChangeAspect="1"/>
                </p:cNvSpPr>
                <p:nvPr/>
              </p:nvSpPr>
              <p:spPr>
                <a:xfrm rot="2918278">
                  <a:off x="1500061" y="5488028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9" name="Parallelogram 578"/>
                <p:cNvSpPr>
                  <a:spLocks noChangeAspect="1"/>
                </p:cNvSpPr>
                <p:nvPr/>
              </p:nvSpPr>
              <p:spPr>
                <a:xfrm rot="2918278">
                  <a:off x="1588960" y="5589629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0" name="Parallelogram 579"/>
                <p:cNvSpPr>
                  <a:spLocks noChangeAspect="1"/>
                </p:cNvSpPr>
                <p:nvPr/>
              </p:nvSpPr>
              <p:spPr>
                <a:xfrm rot="2918278">
                  <a:off x="1677861" y="5691229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1" name="Parallelogram 580"/>
                <p:cNvSpPr>
                  <a:spLocks noChangeAspect="1"/>
                </p:cNvSpPr>
                <p:nvPr/>
              </p:nvSpPr>
              <p:spPr>
                <a:xfrm rot="2918278">
                  <a:off x="2326127" y="5880334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2" name="Parallelogram 581"/>
                <p:cNvSpPr>
                  <a:spLocks noChangeAspect="1"/>
                </p:cNvSpPr>
                <p:nvPr/>
              </p:nvSpPr>
              <p:spPr>
                <a:xfrm rot="2918278">
                  <a:off x="1612621" y="5068368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3" name="Parallelogram 582"/>
                <p:cNvSpPr>
                  <a:spLocks noChangeAspect="1"/>
                </p:cNvSpPr>
                <p:nvPr/>
              </p:nvSpPr>
              <p:spPr>
                <a:xfrm rot="2918278">
                  <a:off x="2708562" y="5764951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4" name="Parallelogram 583"/>
                <p:cNvSpPr>
                  <a:spLocks noChangeAspect="1"/>
                </p:cNvSpPr>
                <p:nvPr/>
              </p:nvSpPr>
              <p:spPr>
                <a:xfrm rot="2918278">
                  <a:off x="2083957" y="5054585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5" name="Parallelogram 584"/>
                <p:cNvSpPr>
                  <a:spLocks noChangeAspect="1"/>
                </p:cNvSpPr>
                <p:nvPr/>
              </p:nvSpPr>
              <p:spPr>
                <a:xfrm rot="2918278">
                  <a:off x="2555292" y="5041326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6" name="Parallelogram 585"/>
                <p:cNvSpPr>
                  <a:spLocks noChangeAspect="1"/>
                </p:cNvSpPr>
                <p:nvPr/>
              </p:nvSpPr>
              <p:spPr>
                <a:xfrm rot="2918278">
                  <a:off x="3091867" y="5650928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7" name="Parallelogram 586"/>
                <p:cNvSpPr>
                  <a:spLocks noChangeAspect="1"/>
                </p:cNvSpPr>
                <p:nvPr/>
              </p:nvSpPr>
              <p:spPr>
                <a:xfrm rot="2918278">
                  <a:off x="3027497" y="5026010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8" name="Parallelogram 587"/>
                <p:cNvSpPr>
                  <a:spLocks noChangeAspect="1"/>
                </p:cNvSpPr>
                <p:nvPr/>
              </p:nvSpPr>
              <p:spPr>
                <a:xfrm rot="2918278">
                  <a:off x="3475171" y="5534012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9" name="Parallelogram 588"/>
                <p:cNvSpPr>
                  <a:spLocks noChangeAspect="1"/>
                </p:cNvSpPr>
                <p:nvPr/>
              </p:nvSpPr>
              <p:spPr>
                <a:xfrm rot="2918278">
                  <a:off x="3498832" y="5012751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0" name="Parallelogram 589"/>
                <p:cNvSpPr>
                  <a:spLocks noChangeAspect="1"/>
                </p:cNvSpPr>
                <p:nvPr/>
              </p:nvSpPr>
              <p:spPr>
                <a:xfrm rot="2918278">
                  <a:off x="3857607" y="5419152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1" name="Parallelogram 590"/>
                <p:cNvSpPr>
                  <a:spLocks noChangeAspect="1"/>
                </p:cNvSpPr>
                <p:nvPr/>
              </p:nvSpPr>
              <p:spPr>
                <a:xfrm rot="2918278">
                  <a:off x="3976112" y="5003506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2" name="Parallelogram 591"/>
                <p:cNvSpPr>
                  <a:spLocks noChangeAspect="1"/>
                </p:cNvSpPr>
                <p:nvPr/>
              </p:nvSpPr>
              <p:spPr>
                <a:xfrm rot="2918278">
                  <a:off x="4245986" y="5308307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3" name="Parallelogram 592"/>
                <p:cNvSpPr>
                  <a:spLocks noChangeAspect="1"/>
                </p:cNvSpPr>
                <p:nvPr/>
              </p:nvSpPr>
              <p:spPr>
                <a:xfrm rot="2918278">
                  <a:off x="4447447" y="4990247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4" name="Parallelogram 593"/>
                <p:cNvSpPr>
                  <a:spLocks noChangeAspect="1"/>
                </p:cNvSpPr>
                <p:nvPr/>
              </p:nvSpPr>
              <p:spPr>
                <a:xfrm rot="2918278">
                  <a:off x="4625247" y="5193448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5" name="Parallelogram 594"/>
                <p:cNvSpPr>
                  <a:spLocks noChangeAspect="1"/>
                </p:cNvSpPr>
                <p:nvPr/>
              </p:nvSpPr>
              <p:spPr>
                <a:xfrm rot="2918278">
                  <a:off x="4919652" y="4974931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6" name="Parallelogram 595"/>
                <p:cNvSpPr>
                  <a:spLocks noChangeAspect="1"/>
                </p:cNvSpPr>
                <p:nvPr/>
              </p:nvSpPr>
              <p:spPr>
                <a:xfrm rot="2918278">
                  <a:off x="5008551" y="5076532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7" name="Parallelogram 596"/>
                <p:cNvSpPr>
                  <a:spLocks noChangeAspect="1"/>
                </p:cNvSpPr>
                <p:nvPr/>
              </p:nvSpPr>
              <p:spPr>
                <a:xfrm rot="2918278">
                  <a:off x="5390987" y="4961672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-1716481" y="2031135"/>
                <a:ext cx="3199806" cy="1124944"/>
                <a:chOff x="1738059" y="5055309"/>
                <a:chExt cx="3199806" cy="1124944"/>
              </a:xfrm>
              <a:grpFill/>
            </p:grpSpPr>
            <p:sp>
              <p:nvSpPr>
                <p:cNvPr id="530" name="Parallelogram 529"/>
                <p:cNvSpPr>
                  <a:spLocks noChangeAspect="1"/>
                </p:cNvSpPr>
                <p:nvPr/>
              </p:nvSpPr>
              <p:spPr>
                <a:xfrm rot="2918278">
                  <a:off x="2237226" y="5778734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1" name="Parallelogram 530"/>
                <p:cNvSpPr>
                  <a:spLocks noChangeAspect="1"/>
                </p:cNvSpPr>
                <p:nvPr/>
              </p:nvSpPr>
              <p:spPr>
                <a:xfrm rot="2918278">
                  <a:off x="1701520" y="5169969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2" name="Parallelogram 531"/>
                <p:cNvSpPr>
                  <a:spLocks noChangeAspect="1"/>
                </p:cNvSpPr>
                <p:nvPr/>
              </p:nvSpPr>
              <p:spPr>
                <a:xfrm rot="2918278">
                  <a:off x="1790421" y="5271569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3" name="Parallelogram 532"/>
                <p:cNvSpPr>
                  <a:spLocks noChangeAspect="1"/>
                </p:cNvSpPr>
                <p:nvPr/>
              </p:nvSpPr>
              <p:spPr>
                <a:xfrm rot="2918278">
                  <a:off x="1882495" y="5373169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5" name="Parallelogram 534"/>
                <p:cNvSpPr>
                  <a:spLocks noChangeAspect="1"/>
                </p:cNvSpPr>
                <p:nvPr/>
              </p:nvSpPr>
              <p:spPr>
                <a:xfrm rot="2918278">
                  <a:off x="1971396" y="5474769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6" name="Parallelogram 535"/>
                <p:cNvSpPr>
                  <a:spLocks noChangeAspect="1"/>
                </p:cNvSpPr>
                <p:nvPr/>
              </p:nvSpPr>
              <p:spPr>
                <a:xfrm rot="2918278">
                  <a:off x="2060295" y="5576370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7" name="Parallelogram 536"/>
                <p:cNvSpPr>
                  <a:spLocks noChangeAspect="1"/>
                </p:cNvSpPr>
                <p:nvPr/>
              </p:nvSpPr>
              <p:spPr>
                <a:xfrm rot="2918278">
                  <a:off x="2149196" y="5677970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8" name="Parallelogram 537"/>
                <p:cNvSpPr>
                  <a:spLocks noChangeAspect="1"/>
                </p:cNvSpPr>
                <p:nvPr/>
              </p:nvSpPr>
              <p:spPr>
                <a:xfrm rot="2918278">
                  <a:off x="2172856" y="5156186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9" name="Parallelogram 538"/>
                <p:cNvSpPr>
                  <a:spLocks noChangeAspect="1"/>
                </p:cNvSpPr>
                <p:nvPr/>
              </p:nvSpPr>
              <p:spPr>
                <a:xfrm rot="2918278">
                  <a:off x="2261757" y="5257786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2" name="Parallelogram 541"/>
                <p:cNvSpPr>
                  <a:spLocks noChangeAspect="1"/>
                </p:cNvSpPr>
                <p:nvPr/>
              </p:nvSpPr>
              <p:spPr>
                <a:xfrm rot="2918278">
                  <a:off x="2353831" y="5359386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" name="Parallelogram 542"/>
                <p:cNvSpPr>
                  <a:spLocks noChangeAspect="1"/>
                </p:cNvSpPr>
                <p:nvPr/>
              </p:nvSpPr>
              <p:spPr>
                <a:xfrm rot="2918278">
                  <a:off x="2442732" y="5460986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4" name="Parallelogram 543"/>
                <p:cNvSpPr>
                  <a:spLocks noChangeAspect="1"/>
                </p:cNvSpPr>
                <p:nvPr/>
              </p:nvSpPr>
              <p:spPr>
                <a:xfrm rot="2918278">
                  <a:off x="2531631" y="5562587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5" name="Parallelogram 544"/>
                <p:cNvSpPr>
                  <a:spLocks noChangeAspect="1"/>
                </p:cNvSpPr>
                <p:nvPr/>
              </p:nvSpPr>
              <p:spPr>
                <a:xfrm rot="2918278">
                  <a:off x="2620532" y="5664187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8" name="Parallelogram 547"/>
                <p:cNvSpPr>
                  <a:spLocks noChangeAspect="1"/>
                </p:cNvSpPr>
                <p:nvPr/>
              </p:nvSpPr>
              <p:spPr>
                <a:xfrm rot="2918278">
                  <a:off x="2644191" y="5142927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9" name="Parallelogram 548"/>
                <p:cNvSpPr>
                  <a:spLocks noChangeAspect="1"/>
                </p:cNvSpPr>
                <p:nvPr/>
              </p:nvSpPr>
              <p:spPr>
                <a:xfrm rot="2918278">
                  <a:off x="2733092" y="5244527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50" name="Parallelogram 549"/>
                <p:cNvSpPr>
                  <a:spLocks noChangeAspect="1"/>
                </p:cNvSpPr>
                <p:nvPr/>
              </p:nvSpPr>
              <p:spPr>
                <a:xfrm rot="2918278">
                  <a:off x="2825166" y="5346127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53" name="Parallelogram 552"/>
                <p:cNvSpPr>
                  <a:spLocks noChangeAspect="1"/>
                </p:cNvSpPr>
                <p:nvPr/>
              </p:nvSpPr>
              <p:spPr>
                <a:xfrm rot="2918278">
                  <a:off x="2914067" y="5447727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54" name="Parallelogram 553"/>
                <p:cNvSpPr>
                  <a:spLocks noChangeAspect="1"/>
                </p:cNvSpPr>
                <p:nvPr/>
              </p:nvSpPr>
              <p:spPr>
                <a:xfrm rot="2918278">
                  <a:off x="3002966" y="5549328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57" name="Parallelogram 556"/>
                <p:cNvSpPr>
                  <a:spLocks noChangeAspect="1"/>
                </p:cNvSpPr>
                <p:nvPr/>
              </p:nvSpPr>
              <p:spPr>
                <a:xfrm rot="2918278">
                  <a:off x="3116396" y="5127611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62" name="Parallelogram 561"/>
                <p:cNvSpPr>
                  <a:spLocks noChangeAspect="1"/>
                </p:cNvSpPr>
                <p:nvPr/>
              </p:nvSpPr>
              <p:spPr>
                <a:xfrm rot="2918278">
                  <a:off x="3205297" y="5229211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63" name="Parallelogram 562"/>
                <p:cNvSpPr>
                  <a:spLocks noChangeAspect="1"/>
                </p:cNvSpPr>
                <p:nvPr/>
              </p:nvSpPr>
              <p:spPr>
                <a:xfrm rot="2918278">
                  <a:off x="3297371" y="5330811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64" name="Parallelogram 563"/>
                <p:cNvSpPr>
                  <a:spLocks noChangeAspect="1"/>
                </p:cNvSpPr>
                <p:nvPr/>
              </p:nvSpPr>
              <p:spPr>
                <a:xfrm rot="2918278">
                  <a:off x="3386272" y="5432411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65" name="Parallelogram 564"/>
                <p:cNvSpPr>
                  <a:spLocks noChangeAspect="1"/>
                </p:cNvSpPr>
                <p:nvPr/>
              </p:nvSpPr>
              <p:spPr>
                <a:xfrm rot="2918278">
                  <a:off x="3587731" y="5114352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66" name="Parallelogram 565"/>
                <p:cNvSpPr>
                  <a:spLocks noChangeAspect="1"/>
                </p:cNvSpPr>
                <p:nvPr/>
              </p:nvSpPr>
              <p:spPr>
                <a:xfrm rot="2918278">
                  <a:off x="3676632" y="5215952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67" name="Parallelogram 566"/>
                <p:cNvSpPr>
                  <a:spLocks noChangeAspect="1"/>
                </p:cNvSpPr>
                <p:nvPr/>
              </p:nvSpPr>
              <p:spPr>
                <a:xfrm rot="2918278">
                  <a:off x="3768706" y="5317552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68" name="Parallelogram 567"/>
                <p:cNvSpPr>
                  <a:spLocks noChangeAspect="1"/>
                </p:cNvSpPr>
                <p:nvPr/>
              </p:nvSpPr>
              <p:spPr>
                <a:xfrm rot="2918278">
                  <a:off x="4065011" y="5105107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69" name="Parallelogram 568"/>
                <p:cNvSpPr>
                  <a:spLocks noChangeAspect="1"/>
                </p:cNvSpPr>
                <p:nvPr/>
              </p:nvSpPr>
              <p:spPr>
                <a:xfrm rot="2918278">
                  <a:off x="4153912" y="5206707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0" name="Parallelogram 569"/>
                <p:cNvSpPr>
                  <a:spLocks noChangeAspect="1"/>
                </p:cNvSpPr>
                <p:nvPr/>
              </p:nvSpPr>
              <p:spPr>
                <a:xfrm rot="2918278">
                  <a:off x="4536346" y="5091848"/>
                  <a:ext cx="438058" cy="364980"/>
                </a:xfrm>
                <a:prstGeom prst="parallelogram">
                  <a:avLst>
                    <a:gd name="adj" fmla="val 83360"/>
                  </a:avLst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98" name="Group 597"/>
          <p:cNvGrpSpPr/>
          <p:nvPr/>
        </p:nvGrpSpPr>
        <p:grpSpPr>
          <a:xfrm>
            <a:off x="2003805" y="4466782"/>
            <a:ext cx="4614681" cy="1471580"/>
            <a:chOff x="-2276715" y="1900959"/>
            <a:chExt cx="4614681" cy="1471580"/>
          </a:xfrm>
          <a:solidFill>
            <a:srgbClr val="B3A2C6"/>
          </a:solidFill>
        </p:grpSpPr>
        <p:grpSp>
          <p:nvGrpSpPr>
            <p:cNvPr id="599" name="Group 598"/>
            <p:cNvGrpSpPr/>
            <p:nvPr/>
          </p:nvGrpSpPr>
          <p:grpSpPr>
            <a:xfrm>
              <a:off x="-2276715" y="1900959"/>
              <a:ext cx="4614681" cy="1471580"/>
              <a:chOff x="1177825" y="4925133"/>
              <a:chExt cx="4614681" cy="1471580"/>
            </a:xfrm>
            <a:grpFill/>
          </p:grpSpPr>
          <p:sp>
            <p:nvSpPr>
              <p:cNvPr id="686" name="Parallelogram 685"/>
              <p:cNvSpPr>
                <a:spLocks noChangeAspect="1"/>
              </p:cNvSpPr>
              <p:nvPr/>
            </p:nvSpPr>
            <p:spPr>
              <a:xfrm rot="2918278">
                <a:off x="1765891" y="5791993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87" name="Parallelogram 686"/>
              <p:cNvSpPr>
                <a:spLocks noChangeAspect="1"/>
              </p:cNvSpPr>
              <p:nvPr/>
            </p:nvSpPr>
            <p:spPr>
              <a:xfrm rot="2918278">
                <a:off x="1854792" y="5893593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88" name="Parallelogram 687"/>
              <p:cNvSpPr>
                <a:spLocks noChangeAspect="1"/>
              </p:cNvSpPr>
              <p:nvPr/>
            </p:nvSpPr>
            <p:spPr>
              <a:xfrm rot="2918278">
                <a:off x="1943691" y="599519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89" name="Parallelogram 688"/>
              <p:cNvSpPr>
                <a:spLocks noChangeAspect="1"/>
              </p:cNvSpPr>
              <p:nvPr/>
            </p:nvSpPr>
            <p:spPr>
              <a:xfrm rot="2918278">
                <a:off x="1141286" y="508162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90" name="Parallelogram 689"/>
              <p:cNvSpPr>
                <a:spLocks noChangeAspect="1"/>
              </p:cNvSpPr>
              <p:nvPr/>
            </p:nvSpPr>
            <p:spPr>
              <a:xfrm rot="2918278">
                <a:off x="1230185" y="518322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91" name="Parallelogram 690"/>
              <p:cNvSpPr>
                <a:spLocks noChangeAspect="1"/>
              </p:cNvSpPr>
              <p:nvPr/>
            </p:nvSpPr>
            <p:spPr>
              <a:xfrm rot="2918278">
                <a:off x="1319086" y="528482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92" name="Parallelogram 691"/>
              <p:cNvSpPr>
                <a:spLocks noChangeAspect="1"/>
              </p:cNvSpPr>
              <p:nvPr/>
            </p:nvSpPr>
            <p:spPr>
              <a:xfrm rot="2918278">
                <a:off x="1411160" y="538642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93" name="Parallelogram 692"/>
              <p:cNvSpPr>
                <a:spLocks noChangeAspect="1"/>
              </p:cNvSpPr>
              <p:nvPr/>
            </p:nvSpPr>
            <p:spPr>
              <a:xfrm rot="2918278">
                <a:off x="1500061" y="548802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94" name="Parallelogram 693"/>
              <p:cNvSpPr>
                <a:spLocks noChangeAspect="1"/>
              </p:cNvSpPr>
              <p:nvPr/>
            </p:nvSpPr>
            <p:spPr>
              <a:xfrm rot="2918278">
                <a:off x="1588960" y="558962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95" name="Parallelogram 694"/>
              <p:cNvSpPr>
                <a:spLocks noChangeAspect="1"/>
              </p:cNvSpPr>
              <p:nvPr/>
            </p:nvSpPr>
            <p:spPr>
              <a:xfrm rot="2918278">
                <a:off x="1677861" y="569122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96" name="Parallelogram 695"/>
              <p:cNvSpPr>
                <a:spLocks noChangeAspect="1"/>
              </p:cNvSpPr>
              <p:nvPr/>
            </p:nvSpPr>
            <p:spPr>
              <a:xfrm rot="2918278">
                <a:off x="2326127" y="588033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03" name="Parallelogram 702"/>
              <p:cNvSpPr>
                <a:spLocks noChangeAspect="1"/>
              </p:cNvSpPr>
              <p:nvPr/>
            </p:nvSpPr>
            <p:spPr>
              <a:xfrm rot="2918278">
                <a:off x="1612621" y="506836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08" name="Parallelogram 707"/>
              <p:cNvSpPr>
                <a:spLocks noChangeAspect="1"/>
              </p:cNvSpPr>
              <p:nvPr/>
            </p:nvSpPr>
            <p:spPr>
              <a:xfrm rot="2918278">
                <a:off x="2708562" y="5764951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09" name="Parallelogram 708"/>
              <p:cNvSpPr>
                <a:spLocks noChangeAspect="1"/>
              </p:cNvSpPr>
              <p:nvPr/>
            </p:nvSpPr>
            <p:spPr>
              <a:xfrm rot="2918278">
                <a:off x="2083957" y="5054585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10" name="Parallelogram 709"/>
              <p:cNvSpPr>
                <a:spLocks noChangeAspect="1"/>
              </p:cNvSpPr>
              <p:nvPr/>
            </p:nvSpPr>
            <p:spPr>
              <a:xfrm rot="2918278">
                <a:off x="2555292" y="5041326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11" name="Parallelogram 710"/>
              <p:cNvSpPr>
                <a:spLocks noChangeAspect="1"/>
              </p:cNvSpPr>
              <p:nvPr/>
            </p:nvSpPr>
            <p:spPr>
              <a:xfrm rot="2918278">
                <a:off x="3091867" y="565092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12" name="Parallelogram 711"/>
              <p:cNvSpPr>
                <a:spLocks noChangeAspect="1"/>
              </p:cNvSpPr>
              <p:nvPr/>
            </p:nvSpPr>
            <p:spPr>
              <a:xfrm rot="2918278">
                <a:off x="3027497" y="5026010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13" name="Parallelogram 712"/>
              <p:cNvSpPr>
                <a:spLocks noChangeAspect="1"/>
              </p:cNvSpPr>
              <p:nvPr/>
            </p:nvSpPr>
            <p:spPr>
              <a:xfrm rot="2918278">
                <a:off x="3475171" y="5534012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14" name="Parallelogram 713"/>
              <p:cNvSpPr>
                <a:spLocks noChangeAspect="1"/>
              </p:cNvSpPr>
              <p:nvPr/>
            </p:nvSpPr>
            <p:spPr>
              <a:xfrm rot="2918278">
                <a:off x="3498832" y="5012751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15" name="Parallelogram 714"/>
              <p:cNvSpPr>
                <a:spLocks noChangeAspect="1"/>
              </p:cNvSpPr>
              <p:nvPr/>
            </p:nvSpPr>
            <p:spPr>
              <a:xfrm rot="2918278">
                <a:off x="3857607" y="5419152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16" name="Parallelogram 715"/>
              <p:cNvSpPr>
                <a:spLocks noChangeAspect="1"/>
              </p:cNvSpPr>
              <p:nvPr/>
            </p:nvSpPr>
            <p:spPr>
              <a:xfrm rot="2918278">
                <a:off x="3976112" y="5003506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17" name="Parallelogram 716"/>
              <p:cNvSpPr>
                <a:spLocks noChangeAspect="1"/>
              </p:cNvSpPr>
              <p:nvPr/>
            </p:nvSpPr>
            <p:spPr>
              <a:xfrm rot="2918278">
                <a:off x="4245986" y="530830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18" name="Parallelogram 717"/>
              <p:cNvSpPr>
                <a:spLocks noChangeAspect="1"/>
              </p:cNvSpPr>
              <p:nvPr/>
            </p:nvSpPr>
            <p:spPr>
              <a:xfrm rot="2918278">
                <a:off x="4447447" y="499024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19" name="Parallelogram 718"/>
              <p:cNvSpPr>
                <a:spLocks noChangeAspect="1"/>
              </p:cNvSpPr>
              <p:nvPr/>
            </p:nvSpPr>
            <p:spPr>
              <a:xfrm rot="2918278">
                <a:off x="4625247" y="519344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20" name="Parallelogram 719"/>
              <p:cNvSpPr>
                <a:spLocks noChangeAspect="1"/>
              </p:cNvSpPr>
              <p:nvPr/>
            </p:nvSpPr>
            <p:spPr>
              <a:xfrm rot="2918278">
                <a:off x="4919652" y="4974931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21" name="Parallelogram 720"/>
              <p:cNvSpPr>
                <a:spLocks noChangeAspect="1"/>
              </p:cNvSpPr>
              <p:nvPr/>
            </p:nvSpPr>
            <p:spPr>
              <a:xfrm rot="2918278">
                <a:off x="5008551" y="5076532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22" name="Parallelogram 721"/>
              <p:cNvSpPr>
                <a:spLocks noChangeAspect="1"/>
              </p:cNvSpPr>
              <p:nvPr/>
            </p:nvSpPr>
            <p:spPr>
              <a:xfrm rot="2918278">
                <a:off x="5390987" y="4961672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600" name="Group 599"/>
            <p:cNvGrpSpPr/>
            <p:nvPr/>
          </p:nvGrpSpPr>
          <p:grpSpPr>
            <a:xfrm>
              <a:off x="-1716481" y="2031135"/>
              <a:ext cx="3199806" cy="1124944"/>
              <a:chOff x="1738059" y="5055309"/>
              <a:chExt cx="3199806" cy="1124944"/>
            </a:xfrm>
            <a:grpFill/>
          </p:grpSpPr>
          <p:sp>
            <p:nvSpPr>
              <p:cNvPr id="601" name="Parallelogram 600"/>
              <p:cNvSpPr>
                <a:spLocks noChangeAspect="1"/>
              </p:cNvSpPr>
              <p:nvPr/>
            </p:nvSpPr>
            <p:spPr>
              <a:xfrm rot="2918278">
                <a:off x="2237226" y="577873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2" name="Parallelogram 601"/>
              <p:cNvSpPr>
                <a:spLocks noChangeAspect="1"/>
              </p:cNvSpPr>
              <p:nvPr/>
            </p:nvSpPr>
            <p:spPr>
              <a:xfrm rot="2918278">
                <a:off x="1701520" y="516996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3" name="Parallelogram 602"/>
              <p:cNvSpPr>
                <a:spLocks noChangeAspect="1"/>
              </p:cNvSpPr>
              <p:nvPr/>
            </p:nvSpPr>
            <p:spPr>
              <a:xfrm rot="2918278">
                <a:off x="1790421" y="527156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4" name="Parallelogram 603"/>
              <p:cNvSpPr>
                <a:spLocks noChangeAspect="1"/>
              </p:cNvSpPr>
              <p:nvPr/>
            </p:nvSpPr>
            <p:spPr>
              <a:xfrm rot="2918278">
                <a:off x="1882495" y="537316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5" name="Parallelogram 604"/>
              <p:cNvSpPr>
                <a:spLocks noChangeAspect="1"/>
              </p:cNvSpPr>
              <p:nvPr/>
            </p:nvSpPr>
            <p:spPr>
              <a:xfrm rot="2918278">
                <a:off x="1971396" y="547476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6" name="Parallelogram 605"/>
              <p:cNvSpPr>
                <a:spLocks noChangeAspect="1"/>
              </p:cNvSpPr>
              <p:nvPr/>
            </p:nvSpPr>
            <p:spPr>
              <a:xfrm rot="2918278">
                <a:off x="2060295" y="5576370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7" name="Parallelogram 606"/>
              <p:cNvSpPr>
                <a:spLocks noChangeAspect="1"/>
              </p:cNvSpPr>
              <p:nvPr/>
            </p:nvSpPr>
            <p:spPr>
              <a:xfrm rot="2918278">
                <a:off x="2149196" y="5677970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8" name="Parallelogram 607"/>
              <p:cNvSpPr>
                <a:spLocks noChangeAspect="1"/>
              </p:cNvSpPr>
              <p:nvPr/>
            </p:nvSpPr>
            <p:spPr>
              <a:xfrm rot="2918278">
                <a:off x="2172856" y="5156186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9" name="Parallelogram 608"/>
              <p:cNvSpPr>
                <a:spLocks noChangeAspect="1"/>
              </p:cNvSpPr>
              <p:nvPr/>
            </p:nvSpPr>
            <p:spPr>
              <a:xfrm rot="2918278">
                <a:off x="2261757" y="5257786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0" name="Parallelogram 609"/>
              <p:cNvSpPr>
                <a:spLocks noChangeAspect="1"/>
              </p:cNvSpPr>
              <p:nvPr/>
            </p:nvSpPr>
            <p:spPr>
              <a:xfrm rot="2918278">
                <a:off x="2353831" y="5359386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1" name="Parallelogram 610"/>
              <p:cNvSpPr>
                <a:spLocks noChangeAspect="1"/>
              </p:cNvSpPr>
              <p:nvPr/>
            </p:nvSpPr>
            <p:spPr>
              <a:xfrm rot="2918278">
                <a:off x="2442732" y="5460986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2" name="Parallelogram 611"/>
              <p:cNvSpPr>
                <a:spLocks noChangeAspect="1"/>
              </p:cNvSpPr>
              <p:nvPr/>
            </p:nvSpPr>
            <p:spPr>
              <a:xfrm rot="2918278">
                <a:off x="2531631" y="556258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3" name="Parallelogram 612"/>
              <p:cNvSpPr>
                <a:spLocks noChangeAspect="1"/>
              </p:cNvSpPr>
              <p:nvPr/>
            </p:nvSpPr>
            <p:spPr>
              <a:xfrm rot="2918278">
                <a:off x="2620532" y="566418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4" name="Parallelogram 613"/>
              <p:cNvSpPr>
                <a:spLocks noChangeAspect="1"/>
              </p:cNvSpPr>
              <p:nvPr/>
            </p:nvSpPr>
            <p:spPr>
              <a:xfrm rot="2918278">
                <a:off x="2644191" y="514292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5" name="Parallelogram 614"/>
              <p:cNvSpPr>
                <a:spLocks noChangeAspect="1"/>
              </p:cNvSpPr>
              <p:nvPr/>
            </p:nvSpPr>
            <p:spPr>
              <a:xfrm rot="2918278">
                <a:off x="2733092" y="524452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6" name="Parallelogram 615"/>
              <p:cNvSpPr>
                <a:spLocks noChangeAspect="1"/>
              </p:cNvSpPr>
              <p:nvPr/>
            </p:nvSpPr>
            <p:spPr>
              <a:xfrm rot="2918278">
                <a:off x="2825166" y="534612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7" name="Parallelogram 616"/>
              <p:cNvSpPr>
                <a:spLocks noChangeAspect="1"/>
              </p:cNvSpPr>
              <p:nvPr/>
            </p:nvSpPr>
            <p:spPr>
              <a:xfrm rot="2918278">
                <a:off x="2914067" y="544772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46" name="Parallelogram 645"/>
              <p:cNvSpPr>
                <a:spLocks noChangeAspect="1"/>
              </p:cNvSpPr>
              <p:nvPr/>
            </p:nvSpPr>
            <p:spPr>
              <a:xfrm rot="2918278">
                <a:off x="3002966" y="554932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56" name="Parallelogram 655"/>
              <p:cNvSpPr>
                <a:spLocks noChangeAspect="1"/>
              </p:cNvSpPr>
              <p:nvPr/>
            </p:nvSpPr>
            <p:spPr>
              <a:xfrm rot="2918278">
                <a:off x="3116396" y="5127611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57" name="Parallelogram 656"/>
              <p:cNvSpPr>
                <a:spLocks noChangeAspect="1"/>
              </p:cNvSpPr>
              <p:nvPr/>
            </p:nvSpPr>
            <p:spPr>
              <a:xfrm rot="2918278">
                <a:off x="3205297" y="5229211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58" name="Parallelogram 657"/>
              <p:cNvSpPr>
                <a:spLocks noChangeAspect="1"/>
              </p:cNvSpPr>
              <p:nvPr/>
            </p:nvSpPr>
            <p:spPr>
              <a:xfrm rot="2918278">
                <a:off x="3297371" y="5330811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59" name="Parallelogram 658"/>
              <p:cNvSpPr>
                <a:spLocks noChangeAspect="1"/>
              </p:cNvSpPr>
              <p:nvPr/>
            </p:nvSpPr>
            <p:spPr>
              <a:xfrm rot="2918278">
                <a:off x="3386272" y="5432411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62" name="Parallelogram 661"/>
              <p:cNvSpPr>
                <a:spLocks noChangeAspect="1"/>
              </p:cNvSpPr>
              <p:nvPr/>
            </p:nvSpPr>
            <p:spPr>
              <a:xfrm rot="2918278">
                <a:off x="3587731" y="5114352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63" name="Parallelogram 662"/>
              <p:cNvSpPr>
                <a:spLocks noChangeAspect="1"/>
              </p:cNvSpPr>
              <p:nvPr/>
            </p:nvSpPr>
            <p:spPr>
              <a:xfrm rot="2918278">
                <a:off x="3676632" y="5215952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64" name="Parallelogram 663"/>
              <p:cNvSpPr>
                <a:spLocks noChangeAspect="1"/>
              </p:cNvSpPr>
              <p:nvPr/>
            </p:nvSpPr>
            <p:spPr>
              <a:xfrm rot="2918278">
                <a:off x="3768706" y="5317552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67" name="Parallelogram 666"/>
              <p:cNvSpPr>
                <a:spLocks noChangeAspect="1"/>
              </p:cNvSpPr>
              <p:nvPr/>
            </p:nvSpPr>
            <p:spPr>
              <a:xfrm rot="2918278">
                <a:off x="4065011" y="510510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68" name="Parallelogram 667"/>
              <p:cNvSpPr>
                <a:spLocks noChangeAspect="1"/>
              </p:cNvSpPr>
              <p:nvPr/>
            </p:nvSpPr>
            <p:spPr>
              <a:xfrm rot="2918278">
                <a:off x="4153912" y="520670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71" name="Parallelogram 670"/>
              <p:cNvSpPr>
                <a:spLocks noChangeAspect="1"/>
              </p:cNvSpPr>
              <p:nvPr/>
            </p:nvSpPr>
            <p:spPr>
              <a:xfrm rot="2918278">
                <a:off x="4536346" y="509184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23" name="Group 722"/>
          <p:cNvGrpSpPr/>
          <p:nvPr/>
        </p:nvGrpSpPr>
        <p:grpSpPr>
          <a:xfrm>
            <a:off x="2005436" y="4464534"/>
            <a:ext cx="4614681" cy="1471580"/>
            <a:chOff x="-2276715" y="1900959"/>
            <a:chExt cx="4614681" cy="1471580"/>
          </a:xfrm>
        </p:grpSpPr>
        <p:grpSp>
          <p:nvGrpSpPr>
            <p:cNvPr id="724" name="Group 723"/>
            <p:cNvGrpSpPr/>
            <p:nvPr/>
          </p:nvGrpSpPr>
          <p:grpSpPr>
            <a:xfrm>
              <a:off x="-2276715" y="1900959"/>
              <a:ext cx="4614681" cy="1471580"/>
              <a:chOff x="1177825" y="4925133"/>
              <a:chExt cx="4614681" cy="1471580"/>
            </a:xfrm>
            <a:solidFill>
              <a:schemeClr val="bg1">
                <a:lumMod val="75000"/>
              </a:schemeClr>
            </a:solidFill>
          </p:grpSpPr>
          <p:sp>
            <p:nvSpPr>
              <p:cNvPr id="754" name="Parallelogram 753"/>
              <p:cNvSpPr>
                <a:spLocks noChangeAspect="1"/>
              </p:cNvSpPr>
              <p:nvPr/>
            </p:nvSpPr>
            <p:spPr>
              <a:xfrm rot="2918278">
                <a:off x="1765891" y="5791993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55" name="Parallelogram 754"/>
              <p:cNvSpPr>
                <a:spLocks noChangeAspect="1"/>
              </p:cNvSpPr>
              <p:nvPr/>
            </p:nvSpPr>
            <p:spPr>
              <a:xfrm rot="2918278">
                <a:off x="1854792" y="5893593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56" name="Parallelogram 755"/>
              <p:cNvSpPr>
                <a:spLocks noChangeAspect="1"/>
              </p:cNvSpPr>
              <p:nvPr/>
            </p:nvSpPr>
            <p:spPr>
              <a:xfrm rot="2918278">
                <a:off x="1943691" y="599519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57" name="Parallelogram 756"/>
              <p:cNvSpPr>
                <a:spLocks noChangeAspect="1"/>
              </p:cNvSpPr>
              <p:nvPr/>
            </p:nvSpPr>
            <p:spPr>
              <a:xfrm rot="2918278">
                <a:off x="1141286" y="508162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58" name="Parallelogram 757"/>
              <p:cNvSpPr>
                <a:spLocks noChangeAspect="1"/>
              </p:cNvSpPr>
              <p:nvPr/>
            </p:nvSpPr>
            <p:spPr>
              <a:xfrm rot="2918278">
                <a:off x="1230185" y="518322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59" name="Parallelogram 758"/>
              <p:cNvSpPr>
                <a:spLocks noChangeAspect="1"/>
              </p:cNvSpPr>
              <p:nvPr/>
            </p:nvSpPr>
            <p:spPr>
              <a:xfrm rot="2918278">
                <a:off x="1319086" y="528482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60" name="Parallelogram 759"/>
              <p:cNvSpPr>
                <a:spLocks noChangeAspect="1"/>
              </p:cNvSpPr>
              <p:nvPr/>
            </p:nvSpPr>
            <p:spPr>
              <a:xfrm rot="2918278">
                <a:off x="1411160" y="538642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61" name="Parallelogram 760"/>
              <p:cNvSpPr>
                <a:spLocks noChangeAspect="1"/>
              </p:cNvSpPr>
              <p:nvPr/>
            </p:nvSpPr>
            <p:spPr>
              <a:xfrm rot="2918278">
                <a:off x="1500061" y="548802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62" name="Parallelogram 761"/>
              <p:cNvSpPr>
                <a:spLocks noChangeAspect="1"/>
              </p:cNvSpPr>
              <p:nvPr/>
            </p:nvSpPr>
            <p:spPr>
              <a:xfrm rot="2918278">
                <a:off x="1588960" y="558962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63" name="Parallelogram 762"/>
              <p:cNvSpPr>
                <a:spLocks noChangeAspect="1"/>
              </p:cNvSpPr>
              <p:nvPr/>
            </p:nvSpPr>
            <p:spPr>
              <a:xfrm rot="2918278">
                <a:off x="1677861" y="569122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64" name="Parallelogram 763"/>
              <p:cNvSpPr>
                <a:spLocks noChangeAspect="1"/>
              </p:cNvSpPr>
              <p:nvPr/>
            </p:nvSpPr>
            <p:spPr>
              <a:xfrm rot="2918278">
                <a:off x="2326127" y="588033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65" name="Parallelogram 764"/>
              <p:cNvSpPr>
                <a:spLocks noChangeAspect="1"/>
              </p:cNvSpPr>
              <p:nvPr/>
            </p:nvSpPr>
            <p:spPr>
              <a:xfrm rot="2918278">
                <a:off x="1612621" y="506836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66" name="Parallelogram 765"/>
              <p:cNvSpPr>
                <a:spLocks noChangeAspect="1"/>
              </p:cNvSpPr>
              <p:nvPr/>
            </p:nvSpPr>
            <p:spPr>
              <a:xfrm rot="2918278">
                <a:off x="2708562" y="5764951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67" name="Parallelogram 766"/>
              <p:cNvSpPr>
                <a:spLocks noChangeAspect="1"/>
              </p:cNvSpPr>
              <p:nvPr/>
            </p:nvSpPr>
            <p:spPr>
              <a:xfrm rot="2918278">
                <a:off x="2083957" y="5054585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68" name="Parallelogram 767"/>
              <p:cNvSpPr>
                <a:spLocks noChangeAspect="1"/>
              </p:cNvSpPr>
              <p:nvPr/>
            </p:nvSpPr>
            <p:spPr>
              <a:xfrm rot="2918278">
                <a:off x="2555292" y="5041326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69" name="Parallelogram 768"/>
              <p:cNvSpPr>
                <a:spLocks noChangeAspect="1"/>
              </p:cNvSpPr>
              <p:nvPr/>
            </p:nvSpPr>
            <p:spPr>
              <a:xfrm rot="2918278">
                <a:off x="3091867" y="565092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70" name="Parallelogram 769"/>
              <p:cNvSpPr>
                <a:spLocks noChangeAspect="1"/>
              </p:cNvSpPr>
              <p:nvPr/>
            </p:nvSpPr>
            <p:spPr>
              <a:xfrm rot="2918278">
                <a:off x="3027497" y="5026010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71" name="Parallelogram 770"/>
              <p:cNvSpPr>
                <a:spLocks noChangeAspect="1"/>
              </p:cNvSpPr>
              <p:nvPr/>
            </p:nvSpPr>
            <p:spPr>
              <a:xfrm rot="2918278">
                <a:off x="3475171" y="5534012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72" name="Parallelogram 771"/>
              <p:cNvSpPr>
                <a:spLocks noChangeAspect="1"/>
              </p:cNvSpPr>
              <p:nvPr/>
            </p:nvSpPr>
            <p:spPr>
              <a:xfrm rot="2918278">
                <a:off x="3498832" y="5012751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73" name="Parallelogram 772"/>
              <p:cNvSpPr>
                <a:spLocks noChangeAspect="1"/>
              </p:cNvSpPr>
              <p:nvPr/>
            </p:nvSpPr>
            <p:spPr>
              <a:xfrm rot="2918278">
                <a:off x="3857607" y="5419152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74" name="Parallelogram 773"/>
              <p:cNvSpPr>
                <a:spLocks noChangeAspect="1"/>
              </p:cNvSpPr>
              <p:nvPr/>
            </p:nvSpPr>
            <p:spPr>
              <a:xfrm rot="2918278">
                <a:off x="3976112" y="5003506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75" name="Parallelogram 774"/>
              <p:cNvSpPr>
                <a:spLocks noChangeAspect="1"/>
              </p:cNvSpPr>
              <p:nvPr/>
            </p:nvSpPr>
            <p:spPr>
              <a:xfrm rot="2918278">
                <a:off x="4245986" y="530830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76" name="Parallelogram 775"/>
              <p:cNvSpPr>
                <a:spLocks noChangeAspect="1"/>
              </p:cNvSpPr>
              <p:nvPr/>
            </p:nvSpPr>
            <p:spPr>
              <a:xfrm rot="2918278">
                <a:off x="4447447" y="499024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77" name="Parallelogram 776"/>
              <p:cNvSpPr>
                <a:spLocks noChangeAspect="1"/>
              </p:cNvSpPr>
              <p:nvPr/>
            </p:nvSpPr>
            <p:spPr>
              <a:xfrm rot="2918278">
                <a:off x="4625247" y="519344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78" name="Parallelogram 777"/>
              <p:cNvSpPr>
                <a:spLocks noChangeAspect="1"/>
              </p:cNvSpPr>
              <p:nvPr/>
            </p:nvSpPr>
            <p:spPr>
              <a:xfrm rot="2918278">
                <a:off x="4919652" y="4974931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79" name="Parallelogram 778"/>
              <p:cNvSpPr>
                <a:spLocks noChangeAspect="1"/>
              </p:cNvSpPr>
              <p:nvPr/>
            </p:nvSpPr>
            <p:spPr>
              <a:xfrm rot="2918278">
                <a:off x="5008551" y="5076532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80" name="Parallelogram 779"/>
              <p:cNvSpPr>
                <a:spLocks noChangeAspect="1"/>
              </p:cNvSpPr>
              <p:nvPr/>
            </p:nvSpPr>
            <p:spPr>
              <a:xfrm rot="2918278">
                <a:off x="5390987" y="4961672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725" name="Group 724"/>
            <p:cNvGrpSpPr/>
            <p:nvPr/>
          </p:nvGrpSpPr>
          <p:grpSpPr>
            <a:xfrm>
              <a:off x="-1716481" y="2031135"/>
              <a:ext cx="3199806" cy="1124944"/>
              <a:chOff x="1738059" y="5055309"/>
              <a:chExt cx="3199806" cy="1124944"/>
            </a:xfrm>
            <a:solidFill>
              <a:schemeClr val="bg1">
                <a:lumMod val="75000"/>
              </a:schemeClr>
            </a:solidFill>
          </p:grpSpPr>
          <p:sp>
            <p:nvSpPr>
              <p:cNvPr id="726" name="Parallelogram 725"/>
              <p:cNvSpPr>
                <a:spLocks noChangeAspect="1"/>
              </p:cNvSpPr>
              <p:nvPr/>
            </p:nvSpPr>
            <p:spPr>
              <a:xfrm rot="2918278">
                <a:off x="2237226" y="5778734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27" name="Parallelogram 726"/>
              <p:cNvSpPr>
                <a:spLocks noChangeAspect="1"/>
              </p:cNvSpPr>
              <p:nvPr/>
            </p:nvSpPr>
            <p:spPr>
              <a:xfrm rot="2918278">
                <a:off x="1701520" y="516996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28" name="Parallelogram 727"/>
              <p:cNvSpPr>
                <a:spLocks noChangeAspect="1"/>
              </p:cNvSpPr>
              <p:nvPr/>
            </p:nvSpPr>
            <p:spPr>
              <a:xfrm rot="2918278">
                <a:off x="1790421" y="527156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29" name="Parallelogram 728"/>
              <p:cNvSpPr>
                <a:spLocks noChangeAspect="1"/>
              </p:cNvSpPr>
              <p:nvPr/>
            </p:nvSpPr>
            <p:spPr>
              <a:xfrm rot="2918278">
                <a:off x="1882495" y="537316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0" name="Parallelogram 729"/>
              <p:cNvSpPr>
                <a:spLocks noChangeAspect="1"/>
              </p:cNvSpPr>
              <p:nvPr/>
            </p:nvSpPr>
            <p:spPr>
              <a:xfrm rot="2918278">
                <a:off x="1971396" y="547476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1" name="Parallelogram 730"/>
              <p:cNvSpPr>
                <a:spLocks noChangeAspect="1"/>
              </p:cNvSpPr>
              <p:nvPr/>
            </p:nvSpPr>
            <p:spPr>
              <a:xfrm rot="2918278">
                <a:off x="2060295" y="5576370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2" name="Parallelogram 731"/>
              <p:cNvSpPr>
                <a:spLocks noChangeAspect="1"/>
              </p:cNvSpPr>
              <p:nvPr/>
            </p:nvSpPr>
            <p:spPr>
              <a:xfrm rot="2918278">
                <a:off x="2149196" y="5677970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3" name="Parallelogram 732"/>
              <p:cNvSpPr>
                <a:spLocks noChangeAspect="1"/>
              </p:cNvSpPr>
              <p:nvPr/>
            </p:nvSpPr>
            <p:spPr>
              <a:xfrm rot="2918278">
                <a:off x="2172856" y="5156186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4" name="Parallelogram 733"/>
              <p:cNvSpPr>
                <a:spLocks noChangeAspect="1"/>
              </p:cNvSpPr>
              <p:nvPr/>
            </p:nvSpPr>
            <p:spPr>
              <a:xfrm rot="2918278">
                <a:off x="2261757" y="5257786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5" name="Parallelogram 734"/>
              <p:cNvSpPr>
                <a:spLocks noChangeAspect="1"/>
              </p:cNvSpPr>
              <p:nvPr/>
            </p:nvSpPr>
            <p:spPr>
              <a:xfrm rot="2918278">
                <a:off x="2353831" y="5359386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6" name="Parallelogram 735"/>
              <p:cNvSpPr>
                <a:spLocks noChangeAspect="1"/>
              </p:cNvSpPr>
              <p:nvPr/>
            </p:nvSpPr>
            <p:spPr>
              <a:xfrm rot="2918278">
                <a:off x="2442732" y="5460986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7" name="Parallelogram 736"/>
              <p:cNvSpPr>
                <a:spLocks noChangeAspect="1"/>
              </p:cNvSpPr>
              <p:nvPr/>
            </p:nvSpPr>
            <p:spPr>
              <a:xfrm rot="2918278">
                <a:off x="2531631" y="556258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8" name="Parallelogram 737"/>
              <p:cNvSpPr>
                <a:spLocks noChangeAspect="1"/>
              </p:cNvSpPr>
              <p:nvPr/>
            </p:nvSpPr>
            <p:spPr>
              <a:xfrm rot="2918278">
                <a:off x="2620532" y="566418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9" name="Parallelogram 738"/>
              <p:cNvSpPr>
                <a:spLocks noChangeAspect="1"/>
              </p:cNvSpPr>
              <p:nvPr/>
            </p:nvSpPr>
            <p:spPr>
              <a:xfrm rot="2918278">
                <a:off x="2644191" y="514292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40" name="Parallelogram 739"/>
              <p:cNvSpPr>
                <a:spLocks noChangeAspect="1"/>
              </p:cNvSpPr>
              <p:nvPr/>
            </p:nvSpPr>
            <p:spPr>
              <a:xfrm rot="2918278">
                <a:off x="2733092" y="524452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41" name="Parallelogram 740"/>
              <p:cNvSpPr>
                <a:spLocks noChangeAspect="1"/>
              </p:cNvSpPr>
              <p:nvPr/>
            </p:nvSpPr>
            <p:spPr>
              <a:xfrm rot="2918278">
                <a:off x="2825166" y="534612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42" name="Parallelogram 741"/>
              <p:cNvSpPr>
                <a:spLocks noChangeAspect="1"/>
              </p:cNvSpPr>
              <p:nvPr/>
            </p:nvSpPr>
            <p:spPr>
              <a:xfrm rot="2918278">
                <a:off x="2914067" y="544772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43" name="Parallelogram 742"/>
              <p:cNvSpPr>
                <a:spLocks noChangeAspect="1"/>
              </p:cNvSpPr>
              <p:nvPr/>
            </p:nvSpPr>
            <p:spPr>
              <a:xfrm rot="2918278">
                <a:off x="3002966" y="554932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44" name="Parallelogram 743"/>
              <p:cNvSpPr>
                <a:spLocks noChangeAspect="1"/>
              </p:cNvSpPr>
              <p:nvPr/>
            </p:nvSpPr>
            <p:spPr>
              <a:xfrm rot="2918278">
                <a:off x="3116396" y="5127611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45" name="Parallelogram 744"/>
              <p:cNvSpPr>
                <a:spLocks noChangeAspect="1"/>
              </p:cNvSpPr>
              <p:nvPr/>
            </p:nvSpPr>
            <p:spPr>
              <a:xfrm rot="2918278">
                <a:off x="3205297" y="5229211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46" name="Parallelogram 745"/>
              <p:cNvSpPr>
                <a:spLocks noChangeAspect="1"/>
              </p:cNvSpPr>
              <p:nvPr/>
            </p:nvSpPr>
            <p:spPr>
              <a:xfrm rot="2918278">
                <a:off x="3297371" y="5330811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47" name="Parallelogram 746"/>
              <p:cNvSpPr>
                <a:spLocks noChangeAspect="1"/>
              </p:cNvSpPr>
              <p:nvPr/>
            </p:nvSpPr>
            <p:spPr>
              <a:xfrm rot="2918278">
                <a:off x="3386272" y="5432411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48" name="Parallelogram 747"/>
              <p:cNvSpPr>
                <a:spLocks noChangeAspect="1"/>
              </p:cNvSpPr>
              <p:nvPr/>
            </p:nvSpPr>
            <p:spPr>
              <a:xfrm rot="2918278">
                <a:off x="3587731" y="511435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49" name="Parallelogram 748"/>
              <p:cNvSpPr>
                <a:spLocks noChangeAspect="1"/>
              </p:cNvSpPr>
              <p:nvPr/>
            </p:nvSpPr>
            <p:spPr>
              <a:xfrm rot="2918278">
                <a:off x="3676632" y="521595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50" name="Parallelogram 749"/>
              <p:cNvSpPr>
                <a:spLocks noChangeAspect="1"/>
              </p:cNvSpPr>
              <p:nvPr/>
            </p:nvSpPr>
            <p:spPr>
              <a:xfrm rot="2918278">
                <a:off x="3768706" y="5317552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51" name="Parallelogram 750"/>
              <p:cNvSpPr>
                <a:spLocks noChangeAspect="1"/>
              </p:cNvSpPr>
              <p:nvPr/>
            </p:nvSpPr>
            <p:spPr>
              <a:xfrm rot="2918278">
                <a:off x="4065011" y="510510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52" name="Parallelogram 751"/>
              <p:cNvSpPr>
                <a:spLocks noChangeAspect="1"/>
              </p:cNvSpPr>
              <p:nvPr/>
            </p:nvSpPr>
            <p:spPr>
              <a:xfrm rot="2918278">
                <a:off x="4153912" y="5206707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53" name="Parallelogram 752"/>
              <p:cNvSpPr>
                <a:spLocks noChangeAspect="1"/>
              </p:cNvSpPr>
              <p:nvPr/>
            </p:nvSpPr>
            <p:spPr>
              <a:xfrm rot="2918278">
                <a:off x="4536346" y="509184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12" name="Group 811"/>
          <p:cNvGrpSpPr/>
          <p:nvPr/>
        </p:nvGrpSpPr>
        <p:grpSpPr>
          <a:xfrm>
            <a:off x="2547815" y="4241071"/>
            <a:ext cx="3199806" cy="1124944"/>
            <a:chOff x="-2286977" y="3904972"/>
            <a:chExt cx="3199806" cy="1124944"/>
          </a:xfrm>
          <a:solidFill>
            <a:srgbClr val="B3A2C6"/>
          </a:solidFill>
        </p:grpSpPr>
        <p:grpSp>
          <p:nvGrpSpPr>
            <p:cNvPr id="813" name="Group 812"/>
            <p:cNvGrpSpPr/>
            <p:nvPr/>
          </p:nvGrpSpPr>
          <p:grpSpPr>
            <a:xfrm>
              <a:off x="-2286977" y="3904972"/>
              <a:ext cx="3199806" cy="1124944"/>
              <a:chOff x="1738059" y="5055309"/>
              <a:chExt cx="3199806" cy="1124944"/>
            </a:xfrm>
            <a:grpFill/>
          </p:grpSpPr>
          <p:sp>
            <p:nvSpPr>
              <p:cNvPr id="825" name="Parallelogram 824"/>
              <p:cNvSpPr>
                <a:spLocks noChangeAspect="1"/>
              </p:cNvSpPr>
              <p:nvPr/>
            </p:nvSpPr>
            <p:spPr>
              <a:xfrm rot="2918278">
                <a:off x="2237226" y="577873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26" name="Parallelogram 825"/>
              <p:cNvSpPr>
                <a:spLocks noChangeAspect="1"/>
              </p:cNvSpPr>
              <p:nvPr/>
            </p:nvSpPr>
            <p:spPr>
              <a:xfrm rot="2918278">
                <a:off x="1701520" y="516996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27" name="Parallelogram 826"/>
              <p:cNvSpPr>
                <a:spLocks noChangeAspect="1"/>
              </p:cNvSpPr>
              <p:nvPr/>
            </p:nvSpPr>
            <p:spPr>
              <a:xfrm rot="2918278">
                <a:off x="1790421" y="527156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28" name="Parallelogram 827"/>
              <p:cNvSpPr>
                <a:spLocks noChangeAspect="1"/>
              </p:cNvSpPr>
              <p:nvPr/>
            </p:nvSpPr>
            <p:spPr>
              <a:xfrm rot="2918278">
                <a:off x="1882495" y="537316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29" name="Parallelogram 828"/>
              <p:cNvSpPr>
                <a:spLocks noChangeAspect="1"/>
              </p:cNvSpPr>
              <p:nvPr/>
            </p:nvSpPr>
            <p:spPr>
              <a:xfrm rot="2918278">
                <a:off x="1971396" y="547476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30" name="Parallelogram 829"/>
              <p:cNvSpPr>
                <a:spLocks noChangeAspect="1"/>
              </p:cNvSpPr>
              <p:nvPr/>
            </p:nvSpPr>
            <p:spPr>
              <a:xfrm rot="2918278">
                <a:off x="2060295" y="5576370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31" name="Parallelogram 830"/>
              <p:cNvSpPr>
                <a:spLocks noChangeAspect="1"/>
              </p:cNvSpPr>
              <p:nvPr/>
            </p:nvSpPr>
            <p:spPr>
              <a:xfrm rot="2918278">
                <a:off x="2149196" y="5677970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32" name="Parallelogram 831"/>
              <p:cNvSpPr>
                <a:spLocks noChangeAspect="1"/>
              </p:cNvSpPr>
              <p:nvPr/>
            </p:nvSpPr>
            <p:spPr>
              <a:xfrm rot="2918278">
                <a:off x="2172856" y="5156186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33" name="Parallelogram 832"/>
              <p:cNvSpPr>
                <a:spLocks noChangeAspect="1"/>
              </p:cNvSpPr>
              <p:nvPr/>
            </p:nvSpPr>
            <p:spPr>
              <a:xfrm rot="2918278">
                <a:off x="2620532" y="566418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34" name="Parallelogram 833"/>
              <p:cNvSpPr>
                <a:spLocks noChangeAspect="1"/>
              </p:cNvSpPr>
              <p:nvPr/>
            </p:nvSpPr>
            <p:spPr>
              <a:xfrm rot="2918278">
                <a:off x="2644191" y="514292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35" name="Parallelogram 834"/>
              <p:cNvSpPr>
                <a:spLocks noChangeAspect="1"/>
              </p:cNvSpPr>
              <p:nvPr/>
            </p:nvSpPr>
            <p:spPr>
              <a:xfrm rot="2918278">
                <a:off x="3002966" y="554932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36" name="Parallelogram 835"/>
              <p:cNvSpPr>
                <a:spLocks noChangeAspect="1"/>
              </p:cNvSpPr>
              <p:nvPr/>
            </p:nvSpPr>
            <p:spPr>
              <a:xfrm rot="2918278">
                <a:off x="3116396" y="5127611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37" name="Parallelogram 836"/>
              <p:cNvSpPr>
                <a:spLocks noChangeAspect="1"/>
              </p:cNvSpPr>
              <p:nvPr/>
            </p:nvSpPr>
            <p:spPr>
              <a:xfrm rot="2918278">
                <a:off x="3386272" y="5432411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38" name="Parallelogram 837"/>
              <p:cNvSpPr>
                <a:spLocks noChangeAspect="1"/>
              </p:cNvSpPr>
              <p:nvPr/>
            </p:nvSpPr>
            <p:spPr>
              <a:xfrm rot="2918278">
                <a:off x="3587731" y="5114352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39" name="Parallelogram 838"/>
              <p:cNvSpPr>
                <a:spLocks noChangeAspect="1"/>
              </p:cNvSpPr>
              <p:nvPr/>
            </p:nvSpPr>
            <p:spPr>
              <a:xfrm rot="2918278">
                <a:off x="3768706" y="5317552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40" name="Parallelogram 839"/>
              <p:cNvSpPr>
                <a:spLocks noChangeAspect="1"/>
              </p:cNvSpPr>
              <p:nvPr/>
            </p:nvSpPr>
            <p:spPr>
              <a:xfrm rot="2918278">
                <a:off x="4065011" y="510510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41" name="Parallelogram 840"/>
              <p:cNvSpPr>
                <a:spLocks noChangeAspect="1"/>
              </p:cNvSpPr>
              <p:nvPr/>
            </p:nvSpPr>
            <p:spPr>
              <a:xfrm rot="2918278">
                <a:off x="4153912" y="520670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42" name="Parallelogram 841"/>
              <p:cNvSpPr>
                <a:spLocks noChangeAspect="1"/>
              </p:cNvSpPr>
              <p:nvPr/>
            </p:nvSpPr>
            <p:spPr>
              <a:xfrm rot="2918278">
                <a:off x="4536346" y="509184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814" name="Group 813"/>
            <p:cNvGrpSpPr/>
            <p:nvPr/>
          </p:nvGrpSpPr>
          <p:grpSpPr>
            <a:xfrm>
              <a:off x="-1726738" y="4029080"/>
              <a:ext cx="1779855" cy="784693"/>
              <a:chOff x="2299623" y="4928610"/>
              <a:chExt cx="1779855" cy="784693"/>
            </a:xfrm>
            <a:grpFill/>
          </p:grpSpPr>
          <p:sp>
            <p:nvSpPr>
              <p:cNvPr id="815" name="Parallelogram 814"/>
              <p:cNvSpPr>
                <a:spLocks noChangeAspect="1"/>
              </p:cNvSpPr>
              <p:nvPr/>
            </p:nvSpPr>
            <p:spPr>
              <a:xfrm rot="2918278">
                <a:off x="2263084" y="5006983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16" name="Parallelogram 815"/>
              <p:cNvSpPr>
                <a:spLocks noChangeAspect="1"/>
              </p:cNvSpPr>
              <p:nvPr/>
            </p:nvSpPr>
            <p:spPr>
              <a:xfrm rot="2918278">
                <a:off x="2355158" y="5108583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17" name="Parallelogram 816"/>
              <p:cNvSpPr>
                <a:spLocks noChangeAspect="1"/>
              </p:cNvSpPr>
              <p:nvPr/>
            </p:nvSpPr>
            <p:spPr>
              <a:xfrm rot="2918278">
                <a:off x="2444059" y="5210183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18" name="Parallelogram 817"/>
              <p:cNvSpPr>
                <a:spLocks noChangeAspect="1"/>
              </p:cNvSpPr>
              <p:nvPr/>
            </p:nvSpPr>
            <p:spPr>
              <a:xfrm rot="2918278">
                <a:off x="2532958" y="531178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19" name="Parallelogram 818"/>
              <p:cNvSpPr>
                <a:spLocks noChangeAspect="1"/>
              </p:cNvSpPr>
              <p:nvPr/>
            </p:nvSpPr>
            <p:spPr>
              <a:xfrm rot="2918278">
                <a:off x="2734419" y="499372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20" name="Parallelogram 819"/>
              <p:cNvSpPr>
                <a:spLocks noChangeAspect="1"/>
              </p:cNvSpPr>
              <p:nvPr/>
            </p:nvSpPr>
            <p:spPr>
              <a:xfrm rot="2918278">
                <a:off x="2826493" y="509532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21" name="Parallelogram 820"/>
              <p:cNvSpPr>
                <a:spLocks noChangeAspect="1"/>
              </p:cNvSpPr>
              <p:nvPr/>
            </p:nvSpPr>
            <p:spPr>
              <a:xfrm rot="2918278">
                <a:off x="2915394" y="519692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22" name="Parallelogram 821"/>
              <p:cNvSpPr>
                <a:spLocks noChangeAspect="1"/>
              </p:cNvSpPr>
              <p:nvPr/>
            </p:nvSpPr>
            <p:spPr>
              <a:xfrm rot="2918278">
                <a:off x="3206624" y="497840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23" name="Parallelogram 822"/>
              <p:cNvSpPr>
                <a:spLocks noChangeAspect="1"/>
              </p:cNvSpPr>
              <p:nvPr/>
            </p:nvSpPr>
            <p:spPr>
              <a:xfrm rot="2918278">
                <a:off x="3298698" y="508000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24" name="Parallelogram 823"/>
              <p:cNvSpPr>
                <a:spLocks noChangeAspect="1"/>
              </p:cNvSpPr>
              <p:nvPr/>
            </p:nvSpPr>
            <p:spPr>
              <a:xfrm rot="2918278">
                <a:off x="3677959" y="496514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43" name="Group 842"/>
          <p:cNvGrpSpPr/>
          <p:nvPr/>
        </p:nvGrpSpPr>
        <p:grpSpPr>
          <a:xfrm>
            <a:off x="2547844" y="4241345"/>
            <a:ext cx="3199806" cy="1124944"/>
            <a:chOff x="-2286977" y="3904972"/>
            <a:chExt cx="3199806" cy="1124944"/>
          </a:xfrm>
          <a:solidFill>
            <a:srgbClr val="BFBFBF"/>
          </a:solidFill>
        </p:grpSpPr>
        <p:grpSp>
          <p:nvGrpSpPr>
            <p:cNvPr id="844" name="Group 843"/>
            <p:cNvGrpSpPr/>
            <p:nvPr/>
          </p:nvGrpSpPr>
          <p:grpSpPr>
            <a:xfrm>
              <a:off x="-2286977" y="3904972"/>
              <a:ext cx="3199806" cy="1124944"/>
              <a:chOff x="1738059" y="5055309"/>
              <a:chExt cx="3199806" cy="1124944"/>
            </a:xfrm>
            <a:grpFill/>
          </p:grpSpPr>
          <p:sp>
            <p:nvSpPr>
              <p:cNvPr id="856" name="Parallelogram 855"/>
              <p:cNvSpPr>
                <a:spLocks noChangeAspect="1"/>
              </p:cNvSpPr>
              <p:nvPr/>
            </p:nvSpPr>
            <p:spPr>
              <a:xfrm rot="2918278">
                <a:off x="2237226" y="577873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57" name="Parallelogram 856"/>
              <p:cNvSpPr>
                <a:spLocks noChangeAspect="1"/>
              </p:cNvSpPr>
              <p:nvPr/>
            </p:nvSpPr>
            <p:spPr>
              <a:xfrm rot="2918278">
                <a:off x="1701520" y="516996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58" name="Parallelogram 857"/>
              <p:cNvSpPr>
                <a:spLocks noChangeAspect="1"/>
              </p:cNvSpPr>
              <p:nvPr/>
            </p:nvSpPr>
            <p:spPr>
              <a:xfrm rot="2918278">
                <a:off x="1790421" y="527156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59" name="Parallelogram 858"/>
              <p:cNvSpPr>
                <a:spLocks noChangeAspect="1"/>
              </p:cNvSpPr>
              <p:nvPr/>
            </p:nvSpPr>
            <p:spPr>
              <a:xfrm rot="2918278">
                <a:off x="1882495" y="537316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0" name="Parallelogram 859"/>
              <p:cNvSpPr>
                <a:spLocks noChangeAspect="1"/>
              </p:cNvSpPr>
              <p:nvPr/>
            </p:nvSpPr>
            <p:spPr>
              <a:xfrm rot="2918278">
                <a:off x="1971396" y="547476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1" name="Parallelogram 860"/>
              <p:cNvSpPr>
                <a:spLocks noChangeAspect="1"/>
              </p:cNvSpPr>
              <p:nvPr/>
            </p:nvSpPr>
            <p:spPr>
              <a:xfrm rot="2918278">
                <a:off x="2060295" y="5576370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2" name="Parallelogram 861"/>
              <p:cNvSpPr>
                <a:spLocks noChangeAspect="1"/>
              </p:cNvSpPr>
              <p:nvPr/>
            </p:nvSpPr>
            <p:spPr>
              <a:xfrm rot="2918278">
                <a:off x="2149196" y="5677970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3" name="Parallelogram 862"/>
              <p:cNvSpPr>
                <a:spLocks noChangeAspect="1"/>
              </p:cNvSpPr>
              <p:nvPr/>
            </p:nvSpPr>
            <p:spPr>
              <a:xfrm rot="2918278">
                <a:off x="2172856" y="5156186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4" name="Parallelogram 863"/>
              <p:cNvSpPr>
                <a:spLocks noChangeAspect="1"/>
              </p:cNvSpPr>
              <p:nvPr/>
            </p:nvSpPr>
            <p:spPr>
              <a:xfrm rot="2918278">
                <a:off x="2620532" y="566418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5" name="Parallelogram 864"/>
              <p:cNvSpPr>
                <a:spLocks noChangeAspect="1"/>
              </p:cNvSpPr>
              <p:nvPr/>
            </p:nvSpPr>
            <p:spPr>
              <a:xfrm rot="2918278">
                <a:off x="2644191" y="514292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6" name="Parallelogram 865"/>
              <p:cNvSpPr>
                <a:spLocks noChangeAspect="1"/>
              </p:cNvSpPr>
              <p:nvPr/>
            </p:nvSpPr>
            <p:spPr>
              <a:xfrm rot="2918278">
                <a:off x="3002966" y="554932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7" name="Parallelogram 866"/>
              <p:cNvSpPr>
                <a:spLocks noChangeAspect="1"/>
              </p:cNvSpPr>
              <p:nvPr/>
            </p:nvSpPr>
            <p:spPr>
              <a:xfrm rot="2918278">
                <a:off x="3116396" y="5127611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8" name="Parallelogram 867"/>
              <p:cNvSpPr>
                <a:spLocks noChangeAspect="1"/>
              </p:cNvSpPr>
              <p:nvPr/>
            </p:nvSpPr>
            <p:spPr>
              <a:xfrm rot="2918278">
                <a:off x="3386272" y="5432411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70" name="Parallelogram 869"/>
              <p:cNvSpPr>
                <a:spLocks noChangeAspect="1"/>
              </p:cNvSpPr>
              <p:nvPr/>
            </p:nvSpPr>
            <p:spPr>
              <a:xfrm rot="2918278">
                <a:off x="3587731" y="5114352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71" name="Parallelogram 870"/>
              <p:cNvSpPr>
                <a:spLocks noChangeAspect="1"/>
              </p:cNvSpPr>
              <p:nvPr/>
            </p:nvSpPr>
            <p:spPr>
              <a:xfrm rot="2918278">
                <a:off x="3768706" y="5317552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72" name="Parallelogram 871"/>
              <p:cNvSpPr>
                <a:spLocks noChangeAspect="1"/>
              </p:cNvSpPr>
              <p:nvPr/>
            </p:nvSpPr>
            <p:spPr>
              <a:xfrm rot="2918278">
                <a:off x="4065011" y="510510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73" name="Parallelogram 872"/>
              <p:cNvSpPr>
                <a:spLocks noChangeAspect="1"/>
              </p:cNvSpPr>
              <p:nvPr/>
            </p:nvSpPr>
            <p:spPr>
              <a:xfrm rot="2918278">
                <a:off x="4153912" y="5206707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74" name="Parallelogram 873"/>
              <p:cNvSpPr>
                <a:spLocks noChangeAspect="1"/>
              </p:cNvSpPr>
              <p:nvPr/>
            </p:nvSpPr>
            <p:spPr>
              <a:xfrm rot="2918278">
                <a:off x="4536346" y="509184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845" name="Group 844"/>
            <p:cNvGrpSpPr/>
            <p:nvPr/>
          </p:nvGrpSpPr>
          <p:grpSpPr>
            <a:xfrm>
              <a:off x="-1726738" y="4029080"/>
              <a:ext cx="1779855" cy="784693"/>
              <a:chOff x="2299623" y="4928610"/>
              <a:chExt cx="1779855" cy="784693"/>
            </a:xfrm>
            <a:grpFill/>
          </p:grpSpPr>
          <p:sp>
            <p:nvSpPr>
              <p:cNvPr id="846" name="Parallelogram 845"/>
              <p:cNvSpPr>
                <a:spLocks noChangeAspect="1"/>
              </p:cNvSpPr>
              <p:nvPr/>
            </p:nvSpPr>
            <p:spPr>
              <a:xfrm rot="2918278">
                <a:off x="2263084" y="500698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47" name="Parallelogram 846"/>
              <p:cNvSpPr>
                <a:spLocks noChangeAspect="1"/>
              </p:cNvSpPr>
              <p:nvPr/>
            </p:nvSpPr>
            <p:spPr>
              <a:xfrm rot="2918278">
                <a:off x="2355158" y="510858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48" name="Parallelogram 847"/>
              <p:cNvSpPr>
                <a:spLocks noChangeAspect="1"/>
              </p:cNvSpPr>
              <p:nvPr/>
            </p:nvSpPr>
            <p:spPr>
              <a:xfrm rot="2918278">
                <a:off x="2444059" y="5210183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49" name="Parallelogram 848"/>
              <p:cNvSpPr>
                <a:spLocks noChangeAspect="1"/>
              </p:cNvSpPr>
              <p:nvPr/>
            </p:nvSpPr>
            <p:spPr>
              <a:xfrm rot="2918278">
                <a:off x="2532958" y="531178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50" name="Parallelogram 849"/>
              <p:cNvSpPr>
                <a:spLocks noChangeAspect="1"/>
              </p:cNvSpPr>
              <p:nvPr/>
            </p:nvSpPr>
            <p:spPr>
              <a:xfrm rot="2918278">
                <a:off x="2734419" y="4993724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51" name="Parallelogram 850"/>
              <p:cNvSpPr>
                <a:spLocks noChangeAspect="1"/>
              </p:cNvSpPr>
              <p:nvPr/>
            </p:nvSpPr>
            <p:spPr>
              <a:xfrm rot="2918278">
                <a:off x="2826493" y="5095324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52" name="Parallelogram 851"/>
              <p:cNvSpPr>
                <a:spLocks noChangeAspect="1"/>
              </p:cNvSpPr>
              <p:nvPr/>
            </p:nvSpPr>
            <p:spPr>
              <a:xfrm rot="2918278">
                <a:off x="2915394" y="519692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53" name="Parallelogram 852"/>
              <p:cNvSpPr>
                <a:spLocks noChangeAspect="1"/>
              </p:cNvSpPr>
              <p:nvPr/>
            </p:nvSpPr>
            <p:spPr>
              <a:xfrm rot="2918278">
                <a:off x="3206624" y="497840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54" name="Parallelogram 853"/>
              <p:cNvSpPr>
                <a:spLocks noChangeAspect="1"/>
              </p:cNvSpPr>
              <p:nvPr/>
            </p:nvSpPr>
            <p:spPr>
              <a:xfrm rot="2918278">
                <a:off x="3298698" y="5080008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55" name="Parallelogram 854"/>
              <p:cNvSpPr>
                <a:spLocks noChangeAspect="1"/>
              </p:cNvSpPr>
              <p:nvPr/>
            </p:nvSpPr>
            <p:spPr>
              <a:xfrm rot="2918278">
                <a:off x="3677959" y="4965149"/>
                <a:ext cx="438058" cy="364980"/>
              </a:xfrm>
              <a:prstGeom prst="parallelogram">
                <a:avLst>
                  <a:gd name="adj" fmla="val 83360"/>
                </a:avLst>
              </a:prstGeom>
              <a:solidFill>
                <a:srgbClr val="8C8C8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75" name="Group 874"/>
          <p:cNvGrpSpPr/>
          <p:nvPr/>
        </p:nvGrpSpPr>
        <p:grpSpPr>
          <a:xfrm>
            <a:off x="3106261" y="4002622"/>
            <a:ext cx="1779855" cy="784693"/>
            <a:chOff x="2309675" y="3913376"/>
            <a:chExt cx="1779855" cy="784693"/>
          </a:xfrm>
          <a:solidFill>
            <a:srgbClr val="B3A2C6"/>
          </a:solidFill>
        </p:grpSpPr>
        <p:grpSp>
          <p:nvGrpSpPr>
            <p:cNvPr id="876" name="Group 875"/>
            <p:cNvGrpSpPr/>
            <p:nvPr/>
          </p:nvGrpSpPr>
          <p:grpSpPr>
            <a:xfrm>
              <a:off x="2309675" y="3913376"/>
              <a:ext cx="1779855" cy="784693"/>
              <a:chOff x="2299623" y="4928610"/>
              <a:chExt cx="1779855" cy="784693"/>
            </a:xfrm>
            <a:grpFill/>
          </p:grpSpPr>
          <p:sp>
            <p:nvSpPr>
              <p:cNvPr id="878" name="Parallelogram 877"/>
              <p:cNvSpPr>
                <a:spLocks noChangeAspect="1"/>
              </p:cNvSpPr>
              <p:nvPr/>
            </p:nvSpPr>
            <p:spPr>
              <a:xfrm rot="2918278">
                <a:off x="2263084" y="5006983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79" name="Parallelogram 878"/>
              <p:cNvSpPr>
                <a:spLocks noChangeAspect="1"/>
              </p:cNvSpPr>
              <p:nvPr/>
            </p:nvSpPr>
            <p:spPr>
              <a:xfrm rot="2918278">
                <a:off x="2355158" y="5108583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80" name="Parallelogram 879"/>
              <p:cNvSpPr>
                <a:spLocks noChangeAspect="1"/>
              </p:cNvSpPr>
              <p:nvPr/>
            </p:nvSpPr>
            <p:spPr>
              <a:xfrm rot="2918278">
                <a:off x="2444059" y="5210183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81" name="Parallelogram 880"/>
              <p:cNvSpPr>
                <a:spLocks noChangeAspect="1"/>
              </p:cNvSpPr>
              <p:nvPr/>
            </p:nvSpPr>
            <p:spPr>
              <a:xfrm rot="2918278">
                <a:off x="2532958" y="531178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82" name="Parallelogram 881"/>
              <p:cNvSpPr>
                <a:spLocks noChangeAspect="1"/>
              </p:cNvSpPr>
              <p:nvPr/>
            </p:nvSpPr>
            <p:spPr>
              <a:xfrm rot="2918278">
                <a:off x="2734419" y="499372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83" name="Parallelogram 882"/>
              <p:cNvSpPr>
                <a:spLocks noChangeAspect="1"/>
              </p:cNvSpPr>
              <p:nvPr/>
            </p:nvSpPr>
            <p:spPr>
              <a:xfrm rot="2918278">
                <a:off x="2915394" y="519692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84" name="Parallelogram 883"/>
              <p:cNvSpPr>
                <a:spLocks noChangeAspect="1"/>
              </p:cNvSpPr>
              <p:nvPr/>
            </p:nvSpPr>
            <p:spPr>
              <a:xfrm rot="2918278">
                <a:off x="3206624" y="497840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85" name="Parallelogram 884"/>
              <p:cNvSpPr>
                <a:spLocks noChangeAspect="1"/>
              </p:cNvSpPr>
              <p:nvPr/>
            </p:nvSpPr>
            <p:spPr>
              <a:xfrm rot="2918278">
                <a:off x="3298698" y="508000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86" name="Parallelogram 885"/>
              <p:cNvSpPr>
                <a:spLocks noChangeAspect="1"/>
              </p:cNvSpPr>
              <p:nvPr/>
            </p:nvSpPr>
            <p:spPr>
              <a:xfrm rot="2918278">
                <a:off x="3677959" y="496514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877" name="Parallelogram 876"/>
            <p:cNvSpPr>
              <a:spLocks noChangeAspect="1"/>
            </p:cNvSpPr>
            <p:nvPr/>
          </p:nvSpPr>
          <p:spPr>
            <a:xfrm rot="2918278">
              <a:off x="2836544" y="4080086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</p:grpSp>
      <p:grpSp>
        <p:nvGrpSpPr>
          <p:cNvPr id="887" name="Group 886"/>
          <p:cNvGrpSpPr/>
          <p:nvPr/>
        </p:nvGrpSpPr>
        <p:grpSpPr>
          <a:xfrm>
            <a:off x="3104906" y="4000361"/>
            <a:ext cx="1779855" cy="784693"/>
            <a:chOff x="2309675" y="3913376"/>
            <a:chExt cx="1779855" cy="784693"/>
          </a:xfrm>
        </p:grpSpPr>
        <p:grpSp>
          <p:nvGrpSpPr>
            <p:cNvPr id="888" name="Group 887"/>
            <p:cNvGrpSpPr/>
            <p:nvPr/>
          </p:nvGrpSpPr>
          <p:grpSpPr>
            <a:xfrm>
              <a:off x="2309675" y="3913376"/>
              <a:ext cx="1779855" cy="784693"/>
              <a:chOff x="2299623" y="4928610"/>
              <a:chExt cx="1779855" cy="784693"/>
            </a:xfrm>
            <a:solidFill>
              <a:schemeClr val="bg1">
                <a:lumMod val="75000"/>
              </a:schemeClr>
            </a:solidFill>
          </p:grpSpPr>
          <p:sp>
            <p:nvSpPr>
              <p:cNvPr id="890" name="Parallelogram 889"/>
              <p:cNvSpPr>
                <a:spLocks noChangeAspect="1"/>
              </p:cNvSpPr>
              <p:nvPr/>
            </p:nvSpPr>
            <p:spPr>
              <a:xfrm rot="2918278">
                <a:off x="2263084" y="5006983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91" name="Parallelogram 890"/>
              <p:cNvSpPr>
                <a:spLocks noChangeAspect="1"/>
              </p:cNvSpPr>
              <p:nvPr/>
            </p:nvSpPr>
            <p:spPr>
              <a:xfrm rot="2918278">
                <a:off x="2355158" y="5108583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92" name="Parallelogram 891"/>
              <p:cNvSpPr>
                <a:spLocks noChangeAspect="1"/>
              </p:cNvSpPr>
              <p:nvPr/>
            </p:nvSpPr>
            <p:spPr>
              <a:xfrm rot="2918278">
                <a:off x="2444059" y="5210183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93" name="Parallelogram 892"/>
              <p:cNvSpPr>
                <a:spLocks noChangeAspect="1"/>
              </p:cNvSpPr>
              <p:nvPr/>
            </p:nvSpPr>
            <p:spPr>
              <a:xfrm rot="2918278">
                <a:off x="2532958" y="531178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94" name="Parallelogram 893"/>
              <p:cNvSpPr>
                <a:spLocks noChangeAspect="1"/>
              </p:cNvSpPr>
              <p:nvPr/>
            </p:nvSpPr>
            <p:spPr>
              <a:xfrm rot="2918278">
                <a:off x="2734419" y="499372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95" name="Parallelogram 894"/>
              <p:cNvSpPr>
                <a:spLocks noChangeAspect="1"/>
              </p:cNvSpPr>
              <p:nvPr/>
            </p:nvSpPr>
            <p:spPr>
              <a:xfrm rot="2918278">
                <a:off x="2915394" y="5196924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96" name="Parallelogram 895"/>
              <p:cNvSpPr>
                <a:spLocks noChangeAspect="1"/>
              </p:cNvSpPr>
              <p:nvPr/>
            </p:nvSpPr>
            <p:spPr>
              <a:xfrm rot="2918278">
                <a:off x="3206624" y="497840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97" name="Parallelogram 896"/>
              <p:cNvSpPr>
                <a:spLocks noChangeAspect="1"/>
              </p:cNvSpPr>
              <p:nvPr/>
            </p:nvSpPr>
            <p:spPr>
              <a:xfrm rot="2918278">
                <a:off x="3298698" y="5080008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98" name="Parallelogram 897"/>
              <p:cNvSpPr>
                <a:spLocks noChangeAspect="1"/>
              </p:cNvSpPr>
              <p:nvPr/>
            </p:nvSpPr>
            <p:spPr>
              <a:xfrm rot="2918278">
                <a:off x="3677959" y="4965149"/>
                <a:ext cx="438058" cy="364980"/>
              </a:xfrm>
              <a:prstGeom prst="parallelogram">
                <a:avLst>
                  <a:gd name="adj" fmla="val 83360"/>
                </a:avLst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889" name="Parallelogram 888"/>
            <p:cNvSpPr>
              <a:spLocks noChangeAspect="1"/>
            </p:cNvSpPr>
            <p:nvPr/>
          </p:nvSpPr>
          <p:spPr>
            <a:xfrm rot="2918278">
              <a:off x="2836544" y="4080086"/>
              <a:ext cx="438058" cy="364980"/>
            </a:xfrm>
            <a:prstGeom prst="parallelogram">
              <a:avLst>
                <a:gd name="adj" fmla="val 83360"/>
              </a:avLst>
            </a:prstGeom>
            <a:solidFill>
              <a:srgbClr val="8C8C8C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</p:grpSp>
      <p:sp>
        <p:nvSpPr>
          <p:cNvPr id="899" name="TextBox 898"/>
          <p:cNvSpPr txBox="1"/>
          <p:nvPr/>
        </p:nvSpPr>
        <p:spPr>
          <a:xfrm>
            <a:off x="1908413" y="4132508"/>
            <a:ext cx="64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t</a:t>
            </a:r>
            <a:r>
              <a:rPr lang="en-US" b="1" dirty="0" smtClean="0">
                <a:latin typeface="Courier New"/>
                <a:cs typeface="Courier New"/>
              </a:rPr>
              <a:t>+1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900" name="TextBox 899"/>
          <p:cNvSpPr txBox="1"/>
          <p:nvPr/>
        </p:nvSpPr>
        <p:spPr>
          <a:xfrm>
            <a:off x="2458866" y="3886513"/>
            <a:ext cx="64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t+2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901" name="TextBox 900"/>
          <p:cNvSpPr txBox="1"/>
          <p:nvPr/>
        </p:nvSpPr>
        <p:spPr>
          <a:xfrm>
            <a:off x="3025242" y="3645723"/>
            <a:ext cx="64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t+3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4756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" grpId="0" animBg="1"/>
      <p:bldP spid="524" grpId="0"/>
      <p:bldP spid="899" grpId="0"/>
      <p:bldP spid="900" grpId="0"/>
      <p:bldP spid="9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Modern Solution: Diamond </a:t>
            </a:r>
            <a:r>
              <a:rPr lang="en-US" sz="4900" dirty="0"/>
              <a:t>Tiling</a:t>
            </a:r>
            <a:br>
              <a:rPr lang="en-US" sz="4900" dirty="0"/>
            </a:br>
            <a:r>
              <a:rPr lang="en-US" sz="2700" dirty="0"/>
              <a:t>[</a:t>
            </a:r>
            <a:r>
              <a:rPr lang="en-US" sz="2700" dirty="0" err="1"/>
              <a:t>Bandishi</a:t>
            </a:r>
            <a:r>
              <a:rPr lang="en-US" sz="2700" dirty="0"/>
              <a:t> et al. SC12]</a:t>
            </a:r>
          </a:p>
        </p:txBody>
      </p:sp>
      <p:sp>
        <p:nvSpPr>
          <p:cNvPr id="525" name="Content Placeholder 4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2189973"/>
          </a:xfrm>
        </p:spPr>
        <p:txBody>
          <a:bodyPr>
            <a:normAutofit/>
          </a:bodyPr>
          <a:lstStyle/>
          <a:p>
            <a:r>
              <a:rPr lang="en-US" dirty="0" smtClean="0"/>
              <a:t>Mixes space and time tiling</a:t>
            </a:r>
          </a:p>
          <a:p>
            <a:r>
              <a:rPr lang="en-US" dirty="0" smtClean="0"/>
              <a:t>A single tile will perform multiple time steps</a:t>
            </a:r>
          </a:p>
          <a:p>
            <a:pPr lvl="1"/>
            <a:r>
              <a:rPr lang="en-US" dirty="0" smtClean="0"/>
              <a:t>Reuse just-computed values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06" name="Group 505"/>
          <p:cNvGrpSpPr/>
          <p:nvPr/>
        </p:nvGrpSpPr>
        <p:grpSpPr>
          <a:xfrm>
            <a:off x="2428766" y="4429791"/>
            <a:ext cx="4614681" cy="1471580"/>
            <a:chOff x="1177825" y="4925133"/>
            <a:chExt cx="4614681" cy="1471580"/>
          </a:xfrm>
          <a:solidFill>
            <a:srgbClr val="604A7B"/>
          </a:solidFill>
        </p:grpSpPr>
        <p:sp>
          <p:nvSpPr>
            <p:cNvPr id="507" name="Parallelogram 506"/>
            <p:cNvSpPr>
              <a:spLocks noChangeAspect="1"/>
            </p:cNvSpPr>
            <p:nvPr/>
          </p:nvSpPr>
          <p:spPr>
            <a:xfrm rot="2918278">
              <a:off x="1765891" y="5791993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08" name="Parallelogram 507"/>
            <p:cNvSpPr>
              <a:spLocks noChangeAspect="1"/>
            </p:cNvSpPr>
            <p:nvPr/>
          </p:nvSpPr>
          <p:spPr>
            <a:xfrm rot="2918278">
              <a:off x="1854792" y="5893593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09" name="Parallelogram 508"/>
            <p:cNvSpPr>
              <a:spLocks noChangeAspect="1"/>
            </p:cNvSpPr>
            <p:nvPr/>
          </p:nvSpPr>
          <p:spPr>
            <a:xfrm rot="2918278">
              <a:off x="1943691" y="5995194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10" name="Parallelogram 509"/>
            <p:cNvSpPr>
              <a:spLocks noChangeAspect="1"/>
            </p:cNvSpPr>
            <p:nvPr/>
          </p:nvSpPr>
          <p:spPr>
            <a:xfrm rot="2918278">
              <a:off x="1141286" y="5081627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11" name="Parallelogram 510"/>
            <p:cNvSpPr>
              <a:spLocks noChangeAspect="1"/>
            </p:cNvSpPr>
            <p:nvPr/>
          </p:nvSpPr>
          <p:spPr>
            <a:xfrm rot="2918278">
              <a:off x="1230185" y="5183228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12" name="Parallelogram 511"/>
            <p:cNvSpPr>
              <a:spLocks noChangeAspect="1"/>
            </p:cNvSpPr>
            <p:nvPr/>
          </p:nvSpPr>
          <p:spPr>
            <a:xfrm rot="2918278">
              <a:off x="1319086" y="5284828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13" name="Parallelogram 512"/>
            <p:cNvSpPr>
              <a:spLocks noChangeAspect="1"/>
            </p:cNvSpPr>
            <p:nvPr/>
          </p:nvSpPr>
          <p:spPr>
            <a:xfrm rot="2918278">
              <a:off x="1411160" y="5386428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14" name="Parallelogram 513"/>
            <p:cNvSpPr>
              <a:spLocks noChangeAspect="1"/>
            </p:cNvSpPr>
            <p:nvPr/>
          </p:nvSpPr>
          <p:spPr>
            <a:xfrm rot="2918278">
              <a:off x="1500061" y="5488028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15" name="Parallelogram 514"/>
            <p:cNvSpPr>
              <a:spLocks noChangeAspect="1"/>
            </p:cNvSpPr>
            <p:nvPr/>
          </p:nvSpPr>
          <p:spPr>
            <a:xfrm rot="2918278">
              <a:off x="1588960" y="5589629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16" name="Parallelogram 515"/>
            <p:cNvSpPr>
              <a:spLocks noChangeAspect="1"/>
            </p:cNvSpPr>
            <p:nvPr/>
          </p:nvSpPr>
          <p:spPr>
            <a:xfrm rot="2918278">
              <a:off x="1677861" y="5691229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18" name="Parallelogram 517"/>
            <p:cNvSpPr>
              <a:spLocks noChangeAspect="1"/>
            </p:cNvSpPr>
            <p:nvPr/>
          </p:nvSpPr>
          <p:spPr>
            <a:xfrm rot="2918278">
              <a:off x="2326127" y="5880334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19" name="Parallelogram 518"/>
            <p:cNvSpPr>
              <a:spLocks noChangeAspect="1"/>
            </p:cNvSpPr>
            <p:nvPr/>
          </p:nvSpPr>
          <p:spPr>
            <a:xfrm rot="2918278">
              <a:off x="1612621" y="5068368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26" name="Parallelogram 525"/>
            <p:cNvSpPr>
              <a:spLocks noChangeAspect="1"/>
            </p:cNvSpPr>
            <p:nvPr/>
          </p:nvSpPr>
          <p:spPr>
            <a:xfrm rot="2918278">
              <a:off x="2708562" y="5764951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27" name="Parallelogram 526"/>
            <p:cNvSpPr>
              <a:spLocks noChangeAspect="1"/>
            </p:cNvSpPr>
            <p:nvPr/>
          </p:nvSpPr>
          <p:spPr>
            <a:xfrm rot="2918278">
              <a:off x="2083957" y="5054585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34" name="Parallelogram 533"/>
            <p:cNvSpPr>
              <a:spLocks noChangeAspect="1"/>
            </p:cNvSpPr>
            <p:nvPr/>
          </p:nvSpPr>
          <p:spPr>
            <a:xfrm rot="2918278">
              <a:off x="2555292" y="5041326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40" name="Parallelogram 539"/>
            <p:cNvSpPr>
              <a:spLocks noChangeAspect="1"/>
            </p:cNvSpPr>
            <p:nvPr/>
          </p:nvSpPr>
          <p:spPr>
            <a:xfrm rot="2918278">
              <a:off x="3091867" y="5650928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41" name="Parallelogram 540"/>
            <p:cNvSpPr>
              <a:spLocks noChangeAspect="1"/>
            </p:cNvSpPr>
            <p:nvPr/>
          </p:nvSpPr>
          <p:spPr>
            <a:xfrm rot="2918278">
              <a:off x="3027497" y="5026010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46" name="Parallelogram 545"/>
            <p:cNvSpPr>
              <a:spLocks noChangeAspect="1"/>
            </p:cNvSpPr>
            <p:nvPr/>
          </p:nvSpPr>
          <p:spPr>
            <a:xfrm rot="2918278">
              <a:off x="3475171" y="5534012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47" name="Parallelogram 546"/>
            <p:cNvSpPr>
              <a:spLocks noChangeAspect="1"/>
            </p:cNvSpPr>
            <p:nvPr/>
          </p:nvSpPr>
          <p:spPr>
            <a:xfrm rot="2918278">
              <a:off x="3498832" y="5012751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51" name="Parallelogram 550"/>
            <p:cNvSpPr>
              <a:spLocks noChangeAspect="1"/>
            </p:cNvSpPr>
            <p:nvPr/>
          </p:nvSpPr>
          <p:spPr>
            <a:xfrm rot="2918278">
              <a:off x="3857607" y="5419152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52" name="Parallelogram 551"/>
            <p:cNvSpPr>
              <a:spLocks noChangeAspect="1"/>
            </p:cNvSpPr>
            <p:nvPr/>
          </p:nvSpPr>
          <p:spPr>
            <a:xfrm rot="2918278">
              <a:off x="3976112" y="5003506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55" name="Parallelogram 554"/>
            <p:cNvSpPr>
              <a:spLocks noChangeAspect="1"/>
            </p:cNvSpPr>
            <p:nvPr/>
          </p:nvSpPr>
          <p:spPr>
            <a:xfrm rot="2918278">
              <a:off x="4245986" y="5308307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56" name="Parallelogram 555"/>
            <p:cNvSpPr>
              <a:spLocks noChangeAspect="1"/>
            </p:cNvSpPr>
            <p:nvPr/>
          </p:nvSpPr>
          <p:spPr>
            <a:xfrm rot="2918278">
              <a:off x="4447447" y="4990247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58" name="Parallelogram 557"/>
            <p:cNvSpPr>
              <a:spLocks noChangeAspect="1"/>
            </p:cNvSpPr>
            <p:nvPr/>
          </p:nvSpPr>
          <p:spPr>
            <a:xfrm rot="2918278">
              <a:off x="4625247" y="5193448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59" name="Parallelogram 558"/>
            <p:cNvSpPr>
              <a:spLocks noChangeAspect="1"/>
            </p:cNvSpPr>
            <p:nvPr/>
          </p:nvSpPr>
          <p:spPr>
            <a:xfrm rot="2918278">
              <a:off x="4919652" y="4974931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60" name="Parallelogram 559"/>
            <p:cNvSpPr>
              <a:spLocks noChangeAspect="1"/>
            </p:cNvSpPr>
            <p:nvPr/>
          </p:nvSpPr>
          <p:spPr>
            <a:xfrm rot="2918278">
              <a:off x="5008551" y="5076532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561" name="Parallelogram 560"/>
            <p:cNvSpPr>
              <a:spLocks noChangeAspect="1"/>
            </p:cNvSpPr>
            <p:nvPr/>
          </p:nvSpPr>
          <p:spPr>
            <a:xfrm rot="2918278">
              <a:off x="5390987" y="4961672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88999" y="4559967"/>
            <a:ext cx="3199806" cy="1124944"/>
            <a:chOff x="1738059" y="5055309"/>
            <a:chExt cx="3199806" cy="1124944"/>
          </a:xfrm>
          <a:solidFill>
            <a:srgbClr val="604A7B"/>
          </a:solidFill>
        </p:grpSpPr>
        <p:sp>
          <p:nvSpPr>
            <p:cNvPr id="618" name="Parallelogram 617"/>
            <p:cNvSpPr>
              <a:spLocks noChangeAspect="1"/>
            </p:cNvSpPr>
            <p:nvPr/>
          </p:nvSpPr>
          <p:spPr>
            <a:xfrm rot="2918278">
              <a:off x="2237226" y="5778734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19" name="Parallelogram 618"/>
            <p:cNvSpPr>
              <a:spLocks noChangeAspect="1"/>
            </p:cNvSpPr>
            <p:nvPr/>
          </p:nvSpPr>
          <p:spPr>
            <a:xfrm rot="2918278">
              <a:off x="1701520" y="5169969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20" name="Parallelogram 619"/>
            <p:cNvSpPr>
              <a:spLocks noChangeAspect="1"/>
            </p:cNvSpPr>
            <p:nvPr/>
          </p:nvSpPr>
          <p:spPr>
            <a:xfrm rot="2918278">
              <a:off x="1790421" y="5271569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21" name="Parallelogram 620"/>
            <p:cNvSpPr>
              <a:spLocks noChangeAspect="1"/>
            </p:cNvSpPr>
            <p:nvPr/>
          </p:nvSpPr>
          <p:spPr>
            <a:xfrm rot="2918278">
              <a:off x="1882495" y="5373169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22" name="Parallelogram 621"/>
            <p:cNvSpPr>
              <a:spLocks noChangeAspect="1"/>
            </p:cNvSpPr>
            <p:nvPr/>
          </p:nvSpPr>
          <p:spPr>
            <a:xfrm rot="2918278">
              <a:off x="1971396" y="5474769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23" name="Parallelogram 622"/>
            <p:cNvSpPr>
              <a:spLocks noChangeAspect="1"/>
            </p:cNvSpPr>
            <p:nvPr/>
          </p:nvSpPr>
          <p:spPr>
            <a:xfrm rot="2918278">
              <a:off x="2060295" y="5576370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24" name="Parallelogram 623"/>
            <p:cNvSpPr>
              <a:spLocks noChangeAspect="1"/>
            </p:cNvSpPr>
            <p:nvPr/>
          </p:nvSpPr>
          <p:spPr>
            <a:xfrm rot="2918278">
              <a:off x="2149196" y="5677970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25" name="Parallelogram 624"/>
            <p:cNvSpPr>
              <a:spLocks noChangeAspect="1"/>
            </p:cNvSpPr>
            <p:nvPr/>
          </p:nvSpPr>
          <p:spPr>
            <a:xfrm rot="2918278">
              <a:off x="2172856" y="5156186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26" name="Parallelogram 625"/>
            <p:cNvSpPr>
              <a:spLocks noChangeAspect="1"/>
            </p:cNvSpPr>
            <p:nvPr/>
          </p:nvSpPr>
          <p:spPr>
            <a:xfrm rot="2918278">
              <a:off x="2261757" y="5257786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27" name="Parallelogram 626"/>
            <p:cNvSpPr>
              <a:spLocks noChangeAspect="1"/>
            </p:cNvSpPr>
            <p:nvPr/>
          </p:nvSpPr>
          <p:spPr>
            <a:xfrm rot="2918278">
              <a:off x="2353831" y="5359386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28" name="Parallelogram 627"/>
            <p:cNvSpPr>
              <a:spLocks noChangeAspect="1"/>
            </p:cNvSpPr>
            <p:nvPr/>
          </p:nvSpPr>
          <p:spPr>
            <a:xfrm rot="2918278">
              <a:off x="2442732" y="5460986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29" name="Parallelogram 628"/>
            <p:cNvSpPr>
              <a:spLocks noChangeAspect="1"/>
            </p:cNvSpPr>
            <p:nvPr/>
          </p:nvSpPr>
          <p:spPr>
            <a:xfrm rot="2918278">
              <a:off x="2531631" y="5562587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30" name="Parallelogram 629"/>
            <p:cNvSpPr>
              <a:spLocks noChangeAspect="1"/>
            </p:cNvSpPr>
            <p:nvPr/>
          </p:nvSpPr>
          <p:spPr>
            <a:xfrm rot="2918278">
              <a:off x="2620532" y="5664187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31" name="Parallelogram 630"/>
            <p:cNvSpPr>
              <a:spLocks noChangeAspect="1"/>
            </p:cNvSpPr>
            <p:nvPr/>
          </p:nvSpPr>
          <p:spPr>
            <a:xfrm rot="2918278">
              <a:off x="2644191" y="5142927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32" name="Parallelogram 631"/>
            <p:cNvSpPr>
              <a:spLocks noChangeAspect="1"/>
            </p:cNvSpPr>
            <p:nvPr/>
          </p:nvSpPr>
          <p:spPr>
            <a:xfrm rot="2918278">
              <a:off x="2733092" y="5244527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33" name="Parallelogram 632"/>
            <p:cNvSpPr>
              <a:spLocks noChangeAspect="1"/>
            </p:cNvSpPr>
            <p:nvPr/>
          </p:nvSpPr>
          <p:spPr>
            <a:xfrm rot="2918278">
              <a:off x="2825166" y="5346127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34" name="Parallelogram 633"/>
            <p:cNvSpPr>
              <a:spLocks noChangeAspect="1"/>
            </p:cNvSpPr>
            <p:nvPr/>
          </p:nvSpPr>
          <p:spPr>
            <a:xfrm rot="2918278">
              <a:off x="2914067" y="5447727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35" name="Parallelogram 634"/>
            <p:cNvSpPr>
              <a:spLocks noChangeAspect="1"/>
            </p:cNvSpPr>
            <p:nvPr/>
          </p:nvSpPr>
          <p:spPr>
            <a:xfrm rot="2918278">
              <a:off x="3002966" y="5549328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36" name="Parallelogram 635"/>
            <p:cNvSpPr>
              <a:spLocks noChangeAspect="1"/>
            </p:cNvSpPr>
            <p:nvPr/>
          </p:nvSpPr>
          <p:spPr>
            <a:xfrm rot="2918278">
              <a:off x="3116396" y="5127611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37" name="Parallelogram 636"/>
            <p:cNvSpPr>
              <a:spLocks noChangeAspect="1"/>
            </p:cNvSpPr>
            <p:nvPr/>
          </p:nvSpPr>
          <p:spPr>
            <a:xfrm rot="2918278">
              <a:off x="3205297" y="5229211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38" name="Parallelogram 637"/>
            <p:cNvSpPr>
              <a:spLocks noChangeAspect="1"/>
            </p:cNvSpPr>
            <p:nvPr/>
          </p:nvSpPr>
          <p:spPr>
            <a:xfrm rot="2918278">
              <a:off x="3297371" y="5330811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39" name="Parallelogram 638"/>
            <p:cNvSpPr>
              <a:spLocks noChangeAspect="1"/>
            </p:cNvSpPr>
            <p:nvPr/>
          </p:nvSpPr>
          <p:spPr>
            <a:xfrm rot="2918278">
              <a:off x="3386272" y="5432411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40" name="Parallelogram 639"/>
            <p:cNvSpPr>
              <a:spLocks noChangeAspect="1"/>
            </p:cNvSpPr>
            <p:nvPr/>
          </p:nvSpPr>
          <p:spPr>
            <a:xfrm rot="2918278">
              <a:off x="3587731" y="5114352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41" name="Parallelogram 640"/>
            <p:cNvSpPr>
              <a:spLocks noChangeAspect="1"/>
            </p:cNvSpPr>
            <p:nvPr/>
          </p:nvSpPr>
          <p:spPr>
            <a:xfrm rot="2918278">
              <a:off x="3676632" y="5215952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42" name="Parallelogram 641"/>
            <p:cNvSpPr>
              <a:spLocks noChangeAspect="1"/>
            </p:cNvSpPr>
            <p:nvPr/>
          </p:nvSpPr>
          <p:spPr>
            <a:xfrm rot="2918278">
              <a:off x="3768706" y="5317552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43" name="Parallelogram 642"/>
            <p:cNvSpPr>
              <a:spLocks noChangeAspect="1"/>
            </p:cNvSpPr>
            <p:nvPr/>
          </p:nvSpPr>
          <p:spPr>
            <a:xfrm rot="2918278">
              <a:off x="4065011" y="5105107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44" name="Parallelogram 643"/>
            <p:cNvSpPr>
              <a:spLocks noChangeAspect="1"/>
            </p:cNvSpPr>
            <p:nvPr/>
          </p:nvSpPr>
          <p:spPr>
            <a:xfrm rot="2918278">
              <a:off x="4153912" y="5206707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45" name="Parallelogram 644"/>
            <p:cNvSpPr>
              <a:spLocks noChangeAspect="1"/>
            </p:cNvSpPr>
            <p:nvPr/>
          </p:nvSpPr>
          <p:spPr>
            <a:xfrm rot="2918278">
              <a:off x="4536346" y="5091848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</p:grpSp>
      <p:grpSp>
        <p:nvGrpSpPr>
          <p:cNvPr id="647" name="Group 646"/>
          <p:cNvGrpSpPr/>
          <p:nvPr/>
        </p:nvGrpSpPr>
        <p:grpSpPr>
          <a:xfrm>
            <a:off x="2990326" y="4210714"/>
            <a:ext cx="3199806" cy="1124944"/>
            <a:chOff x="1738059" y="5055309"/>
            <a:chExt cx="3199806" cy="1124944"/>
          </a:xfrm>
          <a:solidFill>
            <a:srgbClr val="B3A2C6"/>
          </a:solidFill>
        </p:grpSpPr>
        <p:sp>
          <p:nvSpPr>
            <p:cNvPr id="648" name="Parallelogram 647"/>
            <p:cNvSpPr>
              <a:spLocks noChangeAspect="1"/>
            </p:cNvSpPr>
            <p:nvPr/>
          </p:nvSpPr>
          <p:spPr>
            <a:xfrm rot="2918278">
              <a:off x="2237226" y="5778734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49" name="Parallelogram 648"/>
            <p:cNvSpPr>
              <a:spLocks noChangeAspect="1"/>
            </p:cNvSpPr>
            <p:nvPr/>
          </p:nvSpPr>
          <p:spPr>
            <a:xfrm rot="2918278">
              <a:off x="1701520" y="5169969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50" name="Parallelogram 649"/>
            <p:cNvSpPr>
              <a:spLocks noChangeAspect="1"/>
            </p:cNvSpPr>
            <p:nvPr/>
          </p:nvSpPr>
          <p:spPr>
            <a:xfrm rot="2918278">
              <a:off x="1790421" y="5271569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51" name="Parallelogram 650"/>
            <p:cNvSpPr>
              <a:spLocks noChangeAspect="1"/>
            </p:cNvSpPr>
            <p:nvPr/>
          </p:nvSpPr>
          <p:spPr>
            <a:xfrm rot="2918278">
              <a:off x="1882495" y="5373169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52" name="Parallelogram 651"/>
            <p:cNvSpPr>
              <a:spLocks noChangeAspect="1"/>
            </p:cNvSpPr>
            <p:nvPr/>
          </p:nvSpPr>
          <p:spPr>
            <a:xfrm rot="2918278">
              <a:off x="1971396" y="5474769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53" name="Parallelogram 652"/>
            <p:cNvSpPr>
              <a:spLocks noChangeAspect="1"/>
            </p:cNvSpPr>
            <p:nvPr/>
          </p:nvSpPr>
          <p:spPr>
            <a:xfrm rot="2918278">
              <a:off x="2060295" y="5576370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54" name="Parallelogram 653"/>
            <p:cNvSpPr>
              <a:spLocks noChangeAspect="1"/>
            </p:cNvSpPr>
            <p:nvPr/>
          </p:nvSpPr>
          <p:spPr>
            <a:xfrm rot="2918278">
              <a:off x="2149196" y="5677970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55" name="Parallelogram 654"/>
            <p:cNvSpPr>
              <a:spLocks noChangeAspect="1"/>
            </p:cNvSpPr>
            <p:nvPr/>
          </p:nvSpPr>
          <p:spPr>
            <a:xfrm rot="2918278">
              <a:off x="2172856" y="5156186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60" name="Parallelogram 659"/>
            <p:cNvSpPr>
              <a:spLocks noChangeAspect="1"/>
            </p:cNvSpPr>
            <p:nvPr/>
          </p:nvSpPr>
          <p:spPr>
            <a:xfrm rot="2918278">
              <a:off x="2620532" y="5664187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61" name="Parallelogram 660"/>
            <p:cNvSpPr>
              <a:spLocks noChangeAspect="1"/>
            </p:cNvSpPr>
            <p:nvPr/>
          </p:nvSpPr>
          <p:spPr>
            <a:xfrm rot="2918278">
              <a:off x="2644191" y="5142927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65" name="Parallelogram 664"/>
            <p:cNvSpPr>
              <a:spLocks noChangeAspect="1"/>
            </p:cNvSpPr>
            <p:nvPr/>
          </p:nvSpPr>
          <p:spPr>
            <a:xfrm rot="2918278">
              <a:off x="3002966" y="5549328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66" name="Parallelogram 665"/>
            <p:cNvSpPr>
              <a:spLocks noChangeAspect="1"/>
            </p:cNvSpPr>
            <p:nvPr/>
          </p:nvSpPr>
          <p:spPr>
            <a:xfrm rot="2918278">
              <a:off x="3116396" y="5127611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69" name="Parallelogram 668"/>
            <p:cNvSpPr>
              <a:spLocks noChangeAspect="1"/>
            </p:cNvSpPr>
            <p:nvPr/>
          </p:nvSpPr>
          <p:spPr>
            <a:xfrm rot="2918278">
              <a:off x="3386272" y="5432411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70" name="Parallelogram 669"/>
            <p:cNvSpPr>
              <a:spLocks noChangeAspect="1"/>
            </p:cNvSpPr>
            <p:nvPr/>
          </p:nvSpPr>
          <p:spPr>
            <a:xfrm rot="2918278">
              <a:off x="3587731" y="5114352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72" name="Parallelogram 671"/>
            <p:cNvSpPr>
              <a:spLocks noChangeAspect="1"/>
            </p:cNvSpPr>
            <p:nvPr/>
          </p:nvSpPr>
          <p:spPr>
            <a:xfrm rot="2918278">
              <a:off x="3768706" y="5317552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73" name="Parallelogram 672"/>
            <p:cNvSpPr>
              <a:spLocks noChangeAspect="1"/>
            </p:cNvSpPr>
            <p:nvPr/>
          </p:nvSpPr>
          <p:spPr>
            <a:xfrm rot="2918278">
              <a:off x="4065011" y="5105107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74" name="Parallelogram 673"/>
            <p:cNvSpPr>
              <a:spLocks noChangeAspect="1"/>
            </p:cNvSpPr>
            <p:nvPr/>
          </p:nvSpPr>
          <p:spPr>
            <a:xfrm rot="2918278">
              <a:off x="4153912" y="5206707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75" name="Parallelogram 674"/>
            <p:cNvSpPr>
              <a:spLocks noChangeAspect="1"/>
            </p:cNvSpPr>
            <p:nvPr/>
          </p:nvSpPr>
          <p:spPr>
            <a:xfrm rot="2918278">
              <a:off x="4536346" y="5091848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550565" y="4334822"/>
            <a:ext cx="1779855" cy="784693"/>
            <a:chOff x="2299623" y="4928610"/>
            <a:chExt cx="1779855" cy="784693"/>
          </a:xfrm>
          <a:solidFill>
            <a:srgbClr val="B3A2C6"/>
          </a:solidFill>
        </p:grpSpPr>
        <p:sp>
          <p:nvSpPr>
            <p:cNvPr id="676" name="Parallelogram 675"/>
            <p:cNvSpPr>
              <a:spLocks noChangeAspect="1"/>
            </p:cNvSpPr>
            <p:nvPr/>
          </p:nvSpPr>
          <p:spPr>
            <a:xfrm rot="2918278">
              <a:off x="2263084" y="5006983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77" name="Parallelogram 676"/>
            <p:cNvSpPr>
              <a:spLocks noChangeAspect="1"/>
            </p:cNvSpPr>
            <p:nvPr/>
          </p:nvSpPr>
          <p:spPr>
            <a:xfrm rot="2918278">
              <a:off x="2355158" y="5108583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78" name="Parallelogram 677"/>
            <p:cNvSpPr>
              <a:spLocks noChangeAspect="1"/>
            </p:cNvSpPr>
            <p:nvPr/>
          </p:nvSpPr>
          <p:spPr>
            <a:xfrm rot="2918278">
              <a:off x="2444059" y="5210183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79" name="Parallelogram 678"/>
            <p:cNvSpPr>
              <a:spLocks noChangeAspect="1"/>
            </p:cNvSpPr>
            <p:nvPr/>
          </p:nvSpPr>
          <p:spPr>
            <a:xfrm rot="2918278">
              <a:off x="2532958" y="5311784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80" name="Parallelogram 679"/>
            <p:cNvSpPr>
              <a:spLocks noChangeAspect="1"/>
            </p:cNvSpPr>
            <p:nvPr/>
          </p:nvSpPr>
          <p:spPr>
            <a:xfrm rot="2918278">
              <a:off x="2734419" y="4993724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81" name="Parallelogram 680"/>
            <p:cNvSpPr>
              <a:spLocks noChangeAspect="1"/>
            </p:cNvSpPr>
            <p:nvPr/>
          </p:nvSpPr>
          <p:spPr>
            <a:xfrm rot="2918278">
              <a:off x="2826493" y="5095324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82" name="Parallelogram 681"/>
            <p:cNvSpPr>
              <a:spLocks noChangeAspect="1"/>
            </p:cNvSpPr>
            <p:nvPr/>
          </p:nvSpPr>
          <p:spPr>
            <a:xfrm rot="2918278">
              <a:off x="2915394" y="5196924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83" name="Parallelogram 682"/>
            <p:cNvSpPr>
              <a:spLocks noChangeAspect="1"/>
            </p:cNvSpPr>
            <p:nvPr/>
          </p:nvSpPr>
          <p:spPr>
            <a:xfrm rot="2918278">
              <a:off x="3206624" y="4978408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84" name="Parallelogram 683"/>
            <p:cNvSpPr>
              <a:spLocks noChangeAspect="1"/>
            </p:cNvSpPr>
            <p:nvPr/>
          </p:nvSpPr>
          <p:spPr>
            <a:xfrm rot="2918278">
              <a:off x="3298698" y="5080008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85" name="Parallelogram 684"/>
            <p:cNvSpPr>
              <a:spLocks noChangeAspect="1"/>
            </p:cNvSpPr>
            <p:nvPr/>
          </p:nvSpPr>
          <p:spPr>
            <a:xfrm rot="2918278">
              <a:off x="3677959" y="4965149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</p:grpSp>
      <p:grpSp>
        <p:nvGrpSpPr>
          <p:cNvPr id="697" name="Group 696"/>
          <p:cNvGrpSpPr/>
          <p:nvPr/>
        </p:nvGrpSpPr>
        <p:grpSpPr>
          <a:xfrm>
            <a:off x="3551339" y="3961088"/>
            <a:ext cx="1779855" cy="784693"/>
            <a:chOff x="2299623" y="4928610"/>
            <a:chExt cx="1779855" cy="784693"/>
          </a:xfrm>
          <a:solidFill>
            <a:srgbClr val="CCC1DA"/>
          </a:solidFill>
        </p:grpSpPr>
        <p:sp>
          <p:nvSpPr>
            <p:cNvPr id="698" name="Parallelogram 697"/>
            <p:cNvSpPr>
              <a:spLocks noChangeAspect="1"/>
            </p:cNvSpPr>
            <p:nvPr/>
          </p:nvSpPr>
          <p:spPr>
            <a:xfrm rot="2918278">
              <a:off x="2263084" y="5006983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699" name="Parallelogram 698"/>
            <p:cNvSpPr>
              <a:spLocks noChangeAspect="1"/>
            </p:cNvSpPr>
            <p:nvPr/>
          </p:nvSpPr>
          <p:spPr>
            <a:xfrm rot="2918278">
              <a:off x="2355158" y="5108583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700" name="Parallelogram 699"/>
            <p:cNvSpPr>
              <a:spLocks noChangeAspect="1"/>
            </p:cNvSpPr>
            <p:nvPr/>
          </p:nvSpPr>
          <p:spPr>
            <a:xfrm rot="2918278">
              <a:off x="2444059" y="5210183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701" name="Parallelogram 700"/>
            <p:cNvSpPr>
              <a:spLocks noChangeAspect="1"/>
            </p:cNvSpPr>
            <p:nvPr/>
          </p:nvSpPr>
          <p:spPr>
            <a:xfrm rot="2918278">
              <a:off x="2532958" y="5311784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702" name="Parallelogram 701"/>
            <p:cNvSpPr>
              <a:spLocks noChangeAspect="1"/>
            </p:cNvSpPr>
            <p:nvPr/>
          </p:nvSpPr>
          <p:spPr>
            <a:xfrm rot="2918278">
              <a:off x="2734419" y="4993724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704" name="Parallelogram 703"/>
            <p:cNvSpPr>
              <a:spLocks noChangeAspect="1"/>
            </p:cNvSpPr>
            <p:nvPr/>
          </p:nvSpPr>
          <p:spPr>
            <a:xfrm rot="2918278">
              <a:off x="2915394" y="5196924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705" name="Parallelogram 704"/>
            <p:cNvSpPr>
              <a:spLocks noChangeAspect="1"/>
            </p:cNvSpPr>
            <p:nvPr/>
          </p:nvSpPr>
          <p:spPr>
            <a:xfrm rot="2918278">
              <a:off x="3206624" y="4978408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706" name="Parallelogram 705"/>
            <p:cNvSpPr>
              <a:spLocks noChangeAspect="1"/>
            </p:cNvSpPr>
            <p:nvPr/>
          </p:nvSpPr>
          <p:spPr>
            <a:xfrm rot="2918278">
              <a:off x="3298698" y="5080008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707" name="Parallelogram 706"/>
            <p:cNvSpPr>
              <a:spLocks noChangeAspect="1"/>
            </p:cNvSpPr>
            <p:nvPr/>
          </p:nvSpPr>
          <p:spPr>
            <a:xfrm rot="2918278">
              <a:off x="3677959" y="4965149"/>
              <a:ext cx="438058" cy="364980"/>
            </a:xfrm>
            <a:prstGeom prst="parallelogram">
              <a:avLst>
                <a:gd name="adj" fmla="val 83360"/>
              </a:avLst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</p:grpSp>
      <p:sp>
        <p:nvSpPr>
          <p:cNvPr id="517" name="Parallelogram 516"/>
          <p:cNvSpPr>
            <a:spLocks noChangeAspect="1"/>
          </p:cNvSpPr>
          <p:nvPr/>
        </p:nvSpPr>
        <p:spPr>
          <a:xfrm rot="2918278">
            <a:off x="4078208" y="4127798"/>
            <a:ext cx="438058" cy="364980"/>
          </a:xfrm>
          <a:prstGeom prst="parallelogram">
            <a:avLst>
              <a:gd name="adj" fmla="val 83360"/>
            </a:avLst>
          </a:prstGeom>
          <a:solidFill>
            <a:srgbClr val="CCC1D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20" name="Parallelogram 519"/>
          <p:cNvSpPr>
            <a:spLocks noChangeAspect="1"/>
          </p:cNvSpPr>
          <p:nvPr/>
        </p:nvSpPr>
        <p:spPr>
          <a:xfrm rot="2918278">
            <a:off x="4078033" y="3720223"/>
            <a:ext cx="438058" cy="364980"/>
          </a:xfrm>
          <a:prstGeom prst="parallelogram">
            <a:avLst>
              <a:gd name="adj" fmla="val 83360"/>
            </a:avLst>
          </a:prstGeom>
          <a:solidFill>
            <a:srgbClr val="E6E0EC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21" name="TextBox 520"/>
          <p:cNvSpPr txBox="1"/>
          <p:nvPr/>
        </p:nvSpPr>
        <p:spPr>
          <a:xfrm>
            <a:off x="3458739" y="3473030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t+3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22" name="TextBox 521"/>
          <p:cNvSpPr txBox="1"/>
          <p:nvPr/>
        </p:nvSpPr>
        <p:spPr>
          <a:xfrm>
            <a:off x="2867831" y="378480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t+2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23" name="TextBox 522"/>
          <p:cNvSpPr txBox="1"/>
          <p:nvPr/>
        </p:nvSpPr>
        <p:spPr>
          <a:xfrm>
            <a:off x="2348645" y="4080719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t+1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24" name="TextBox 523"/>
          <p:cNvSpPr txBox="1"/>
          <p:nvPr/>
        </p:nvSpPr>
        <p:spPr>
          <a:xfrm>
            <a:off x="2006361" y="4363835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t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4551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Modern Solution: Diamond </a:t>
            </a:r>
            <a:r>
              <a:rPr lang="en-US" sz="4900" dirty="0"/>
              <a:t>Tiling</a:t>
            </a:r>
            <a:br>
              <a:rPr lang="en-US" sz="4900" dirty="0"/>
            </a:br>
            <a:r>
              <a:rPr lang="en-US" sz="2700" dirty="0"/>
              <a:t>[</a:t>
            </a:r>
            <a:r>
              <a:rPr lang="en-US" sz="2700" dirty="0" err="1"/>
              <a:t>Bandishi</a:t>
            </a:r>
            <a:r>
              <a:rPr lang="en-US" sz="2700" dirty="0"/>
              <a:t> et al. SC12]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759417"/>
          </a:xfrm>
        </p:spPr>
        <p:txBody>
          <a:bodyPr>
            <a:normAutofit/>
          </a:bodyPr>
          <a:lstStyle/>
          <a:p>
            <a:r>
              <a:rPr lang="en-US" dirty="0" smtClean="0"/>
              <a:t>Mixes space and time tiling</a:t>
            </a:r>
          </a:p>
          <a:p>
            <a:r>
              <a:rPr lang="en-US" dirty="0" smtClean="0"/>
              <a:t>A single tile will perform multiple time steps</a:t>
            </a:r>
          </a:p>
          <a:p>
            <a:pPr lvl="1"/>
            <a:r>
              <a:rPr lang="en-US" dirty="0" smtClean="0"/>
              <a:t>Reuse just-computed values</a:t>
            </a:r>
          </a:p>
          <a:p>
            <a:r>
              <a:rPr lang="en-US" dirty="0" smtClean="0"/>
              <a:t>Concurrent Startup</a:t>
            </a:r>
          </a:p>
          <a:p>
            <a:pPr lvl="1"/>
            <a:r>
              <a:rPr lang="en-US" dirty="0" smtClean="0"/>
              <a:t>Many tiles can start in parallel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2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Solution: Diamond Tiling</a:t>
            </a:r>
            <a:br>
              <a:rPr lang="en-US" dirty="0"/>
            </a:br>
            <a:r>
              <a:rPr lang="en-US" sz="2400" dirty="0"/>
              <a:t>[</a:t>
            </a:r>
            <a:r>
              <a:rPr lang="en-US" sz="2400" dirty="0" err="1"/>
              <a:t>Bandishi</a:t>
            </a:r>
            <a:r>
              <a:rPr lang="en-US" sz="2400" dirty="0"/>
              <a:t> et al. SC12]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17" name="Left-Up Arrow 1116"/>
          <p:cNvSpPr/>
          <p:nvPr/>
        </p:nvSpPr>
        <p:spPr>
          <a:xfrm flipH="1">
            <a:off x="457202" y="1677137"/>
            <a:ext cx="8053615" cy="4183958"/>
          </a:xfrm>
          <a:prstGeom prst="leftUpArrow">
            <a:avLst>
              <a:gd name="adj1" fmla="val 1788"/>
              <a:gd name="adj2" fmla="val 3001"/>
              <a:gd name="adj3" fmla="val 381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8" name="Group 1117"/>
          <p:cNvGrpSpPr/>
          <p:nvPr/>
        </p:nvGrpSpPr>
        <p:grpSpPr>
          <a:xfrm>
            <a:off x="761808" y="4404090"/>
            <a:ext cx="1132235" cy="1132130"/>
            <a:chOff x="733488" y="5168419"/>
            <a:chExt cx="1132235" cy="1132130"/>
          </a:xfrm>
          <a:solidFill>
            <a:srgbClr val="C4BD97"/>
          </a:solidFill>
        </p:grpSpPr>
        <p:sp>
          <p:nvSpPr>
            <p:cNvPr id="1119" name="Rectangle 1118"/>
            <p:cNvSpPr/>
            <p:nvPr/>
          </p:nvSpPr>
          <p:spPr>
            <a:xfrm>
              <a:off x="733488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0" name="Rectangle 1119"/>
            <p:cNvSpPr/>
            <p:nvPr/>
          </p:nvSpPr>
          <p:spPr>
            <a:xfrm>
              <a:off x="959935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1" name="Rectangle 1120"/>
            <p:cNvSpPr/>
            <p:nvPr/>
          </p:nvSpPr>
          <p:spPr>
            <a:xfrm>
              <a:off x="1186382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2" name="Rectangle 1121"/>
            <p:cNvSpPr/>
            <p:nvPr/>
          </p:nvSpPr>
          <p:spPr>
            <a:xfrm>
              <a:off x="1412829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3" name="Rectangle 1122"/>
            <p:cNvSpPr/>
            <p:nvPr/>
          </p:nvSpPr>
          <p:spPr>
            <a:xfrm>
              <a:off x="1639276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4" name="Rectangle 1123"/>
            <p:cNvSpPr/>
            <p:nvPr/>
          </p:nvSpPr>
          <p:spPr>
            <a:xfrm>
              <a:off x="733488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5" name="Rectangle 1124"/>
            <p:cNvSpPr/>
            <p:nvPr/>
          </p:nvSpPr>
          <p:spPr>
            <a:xfrm>
              <a:off x="959935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6" name="Rectangle 1125"/>
            <p:cNvSpPr/>
            <p:nvPr/>
          </p:nvSpPr>
          <p:spPr>
            <a:xfrm>
              <a:off x="1186382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7" name="Rectangle 1126"/>
            <p:cNvSpPr/>
            <p:nvPr/>
          </p:nvSpPr>
          <p:spPr>
            <a:xfrm>
              <a:off x="1412829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8" name="Rectangle 1127"/>
            <p:cNvSpPr/>
            <p:nvPr/>
          </p:nvSpPr>
          <p:spPr>
            <a:xfrm>
              <a:off x="733488" y="56212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9" name="Rectangle 1128"/>
            <p:cNvSpPr/>
            <p:nvPr/>
          </p:nvSpPr>
          <p:spPr>
            <a:xfrm>
              <a:off x="959935" y="56212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0" name="Rectangle 1129"/>
            <p:cNvSpPr/>
            <p:nvPr/>
          </p:nvSpPr>
          <p:spPr>
            <a:xfrm>
              <a:off x="1186382" y="56212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1" name="Rectangle 1130"/>
            <p:cNvSpPr/>
            <p:nvPr/>
          </p:nvSpPr>
          <p:spPr>
            <a:xfrm>
              <a:off x="733488" y="53948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2" name="Rectangle 1131"/>
            <p:cNvSpPr/>
            <p:nvPr/>
          </p:nvSpPr>
          <p:spPr>
            <a:xfrm>
              <a:off x="959935" y="53948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3" name="Rectangle 1132"/>
            <p:cNvSpPr/>
            <p:nvPr/>
          </p:nvSpPr>
          <p:spPr>
            <a:xfrm>
              <a:off x="733488" y="516841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4" name="Group 1133"/>
          <p:cNvGrpSpPr/>
          <p:nvPr/>
        </p:nvGrpSpPr>
        <p:grpSpPr>
          <a:xfrm>
            <a:off x="761808" y="3045536"/>
            <a:ext cx="2490917" cy="2490684"/>
            <a:chOff x="728568" y="3977223"/>
            <a:chExt cx="2490917" cy="2490684"/>
          </a:xfrm>
          <a:solidFill>
            <a:srgbClr val="DC8D54"/>
          </a:solidFill>
        </p:grpSpPr>
        <p:sp>
          <p:nvSpPr>
            <p:cNvPr id="1135" name="Rectangle 1134"/>
            <p:cNvSpPr/>
            <p:nvPr/>
          </p:nvSpPr>
          <p:spPr>
            <a:xfrm>
              <a:off x="1860803" y="624148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6" name="Rectangle 1135"/>
            <p:cNvSpPr/>
            <p:nvPr/>
          </p:nvSpPr>
          <p:spPr>
            <a:xfrm>
              <a:off x="1634356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7" name="Rectangle 1136"/>
            <p:cNvSpPr/>
            <p:nvPr/>
          </p:nvSpPr>
          <p:spPr>
            <a:xfrm>
              <a:off x="1860803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8" name="Rectangle 1137"/>
            <p:cNvSpPr/>
            <p:nvPr/>
          </p:nvSpPr>
          <p:spPr>
            <a:xfrm>
              <a:off x="2087250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9" name="Rectangle 1138"/>
            <p:cNvSpPr/>
            <p:nvPr/>
          </p:nvSpPr>
          <p:spPr>
            <a:xfrm>
              <a:off x="1407909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0" name="Rectangle 1139"/>
            <p:cNvSpPr/>
            <p:nvPr/>
          </p:nvSpPr>
          <p:spPr>
            <a:xfrm>
              <a:off x="1634356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1" name="Rectangle 1140"/>
            <p:cNvSpPr/>
            <p:nvPr/>
          </p:nvSpPr>
          <p:spPr>
            <a:xfrm>
              <a:off x="1860803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2" name="Rectangle 1141"/>
            <p:cNvSpPr/>
            <p:nvPr/>
          </p:nvSpPr>
          <p:spPr>
            <a:xfrm>
              <a:off x="2087250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3" name="Rectangle 1142"/>
            <p:cNvSpPr/>
            <p:nvPr/>
          </p:nvSpPr>
          <p:spPr>
            <a:xfrm>
              <a:off x="2313697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4" name="Rectangle 1143"/>
            <p:cNvSpPr/>
            <p:nvPr/>
          </p:nvSpPr>
          <p:spPr>
            <a:xfrm>
              <a:off x="1181462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5" name="Rectangle 1144"/>
            <p:cNvSpPr/>
            <p:nvPr/>
          </p:nvSpPr>
          <p:spPr>
            <a:xfrm>
              <a:off x="1407909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6" name="Rectangle 1145"/>
            <p:cNvSpPr/>
            <p:nvPr/>
          </p:nvSpPr>
          <p:spPr>
            <a:xfrm>
              <a:off x="1634356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7" name="Rectangle 1146"/>
            <p:cNvSpPr/>
            <p:nvPr/>
          </p:nvSpPr>
          <p:spPr>
            <a:xfrm>
              <a:off x="1860803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8" name="Rectangle 1147"/>
            <p:cNvSpPr/>
            <p:nvPr/>
          </p:nvSpPr>
          <p:spPr>
            <a:xfrm>
              <a:off x="2087250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9" name="Rectangle 1148"/>
            <p:cNvSpPr/>
            <p:nvPr/>
          </p:nvSpPr>
          <p:spPr>
            <a:xfrm>
              <a:off x="2313697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0" name="Rectangle 1149"/>
            <p:cNvSpPr/>
            <p:nvPr/>
          </p:nvSpPr>
          <p:spPr>
            <a:xfrm>
              <a:off x="2540144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1" name="Rectangle 1150"/>
            <p:cNvSpPr/>
            <p:nvPr/>
          </p:nvSpPr>
          <p:spPr>
            <a:xfrm>
              <a:off x="955015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2" name="Rectangle 1151"/>
            <p:cNvSpPr/>
            <p:nvPr/>
          </p:nvSpPr>
          <p:spPr>
            <a:xfrm>
              <a:off x="1181462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3" name="Rectangle 1152"/>
            <p:cNvSpPr/>
            <p:nvPr/>
          </p:nvSpPr>
          <p:spPr>
            <a:xfrm>
              <a:off x="1407909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4" name="Rectangle 1153"/>
            <p:cNvSpPr/>
            <p:nvPr/>
          </p:nvSpPr>
          <p:spPr>
            <a:xfrm>
              <a:off x="1634356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5" name="Rectangle 1154"/>
            <p:cNvSpPr/>
            <p:nvPr/>
          </p:nvSpPr>
          <p:spPr>
            <a:xfrm>
              <a:off x="1860803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6" name="Rectangle 1155"/>
            <p:cNvSpPr/>
            <p:nvPr/>
          </p:nvSpPr>
          <p:spPr>
            <a:xfrm>
              <a:off x="2087250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7" name="Rectangle 1156"/>
            <p:cNvSpPr/>
            <p:nvPr/>
          </p:nvSpPr>
          <p:spPr>
            <a:xfrm>
              <a:off x="2313697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8" name="Rectangle 1157"/>
            <p:cNvSpPr/>
            <p:nvPr/>
          </p:nvSpPr>
          <p:spPr>
            <a:xfrm>
              <a:off x="2540144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9" name="Rectangle 1158"/>
            <p:cNvSpPr/>
            <p:nvPr/>
          </p:nvSpPr>
          <p:spPr>
            <a:xfrm>
              <a:off x="2766591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0" name="Rectangle 1159"/>
            <p:cNvSpPr/>
            <p:nvPr/>
          </p:nvSpPr>
          <p:spPr>
            <a:xfrm>
              <a:off x="728568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1" name="Rectangle 1160"/>
            <p:cNvSpPr/>
            <p:nvPr/>
          </p:nvSpPr>
          <p:spPr>
            <a:xfrm>
              <a:off x="955015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2" name="Rectangle 1161"/>
            <p:cNvSpPr/>
            <p:nvPr/>
          </p:nvSpPr>
          <p:spPr>
            <a:xfrm>
              <a:off x="1181462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3" name="Rectangle 1162"/>
            <p:cNvSpPr/>
            <p:nvPr/>
          </p:nvSpPr>
          <p:spPr>
            <a:xfrm>
              <a:off x="1407909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4" name="Rectangle 1163"/>
            <p:cNvSpPr/>
            <p:nvPr/>
          </p:nvSpPr>
          <p:spPr>
            <a:xfrm>
              <a:off x="1634356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5" name="Rectangle 1164"/>
            <p:cNvSpPr/>
            <p:nvPr/>
          </p:nvSpPr>
          <p:spPr>
            <a:xfrm>
              <a:off x="1860803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6" name="Rectangle 1165"/>
            <p:cNvSpPr/>
            <p:nvPr/>
          </p:nvSpPr>
          <p:spPr>
            <a:xfrm>
              <a:off x="2087250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7" name="Rectangle 1166"/>
            <p:cNvSpPr/>
            <p:nvPr/>
          </p:nvSpPr>
          <p:spPr>
            <a:xfrm>
              <a:off x="2313697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8" name="Rectangle 1167"/>
            <p:cNvSpPr/>
            <p:nvPr/>
          </p:nvSpPr>
          <p:spPr>
            <a:xfrm>
              <a:off x="2540144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9" name="Rectangle 1168"/>
            <p:cNvSpPr/>
            <p:nvPr/>
          </p:nvSpPr>
          <p:spPr>
            <a:xfrm>
              <a:off x="2766591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0" name="Rectangle 1169"/>
            <p:cNvSpPr/>
            <p:nvPr/>
          </p:nvSpPr>
          <p:spPr>
            <a:xfrm>
              <a:off x="2993038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1" name="Rectangle 1170"/>
            <p:cNvSpPr/>
            <p:nvPr/>
          </p:nvSpPr>
          <p:spPr>
            <a:xfrm>
              <a:off x="955015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2" name="Rectangle 1171"/>
            <p:cNvSpPr/>
            <p:nvPr/>
          </p:nvSpPr>
          <p:spPr>
            <a:xfrm>
              <a:off x="1181462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3" name="Rectangle 1172"/>
            <p:cNvSpPr/>
            <p:nvPr/>
          </p:nvSpPr>
          <p:spPr>
            <a:xfrm>
              <a:off x="1407909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4" name="Rectangle 1173"/>
            <p:cNvSpPr/>
            <p:nvPr/>
          </p:nvSpPr>
          <p:spPr>
            <a:xfrm>
              <a:off x="1634356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5" name="Rectangle 1174"/>
            <p:cNvSpPr/>
            <p:nvPr/>
          </p:nvSpPr>
          <p:spPr>
            <a:xfrm>
              <a:off x="1860803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6" name="Rectangle 1175"/>
            <p:cNvSpPr/>
            <p:nvPr/>
          </p:nvSpPr>
          <p:spPr>
            <a:xfrm>
              <a:off x="2087250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7" name="Rectangle 1176"/>
            <p:cNvSpPr/>
            <p:nvPr/>
          </p:nvSpPr>
          <p:spPr>
            <a:xfrm>
              <a:off x="2313697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8" name="Rectangle 1177"/>
            <p:cNvSpPr/>
            <p:nvPr/>
          </p:nvSpPr>
          <p:spPr>
            <a:xfrm>
              <a:off x="2540144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9" name="Rectangle 1178"/>
            <p:cNvSpPr/>
            <p:nvPr/>
          </p:nvSpPr>
          <p:spPr>
            <a:xfrm>
              <a:off x="2766591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0" name="Rectangle 1179"/>
            <p:cNvSpPr/>
            <p:nvPr/>
          </p:nvSpPr>
          <p:spPr>
            <a:xfrm>
              <a:off x="1181462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1" name="Rectangle 1180"/>
            <p:cNvSpPr/>
            <p:nvPr/>
          </p:nvSpPr>
          <p:spPr>
            <a:xfrm>
              <a:off x="1407909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2" name="Rectangle 1181"/>
            <p:cNvSpPr/>
            <p:nvPr/>
          </p:nvSpPr>
          <p:spPr>
            <a:xfrm>
              <a:off x="1634356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3" name="Rectangle 1182"/>
            <p:cNvSpPr/>
            <p:nvPr/>
          </p:nvSpPr>
          <p:spPr>
            <a:xfrm>
              <a:off x="1860803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4" name="Rectangle 1183"/>
            <p:cNvSpPr/>
            <p:nvPr/>
          </p:nvSpPr>
          <p:spPr>
            <a:xfrm>
              <a:off x="2087250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5" name="Rectangle 1184"/>
            <p:cNvSpPr/>
            <p:nvPr/>
          </p:nvSpPr>
          <p:spPr>
            <a:xfrm>
              <a:off x="2313697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6" name="Rectangle 1185"/>
            <p:cNvSpPr/>
            <p:nvPr/>
          </p:nvSpPr>
          <p:spPr>
            <a:xfrm>
              <a:off x="2540144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7" name="Rectangle 1186"/>
            <p:cNvSpPr/>
            <p:nvPr/>
          </p:nvSpPr>
          <p:spPr>
            <a:xfrm>
              <a:off x="1407909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8" name="Rectangle 1187"/>
            <p:cNvSpPr/>
            <p:nvPr/>
          </p:nvSpPr>
          <p:spPr>
            <a:xfrm>
              <a:off x="1634356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9" name="Rectangle 1188"/>
            <p:cNvSpPr/>
            <p:nvPr/>
          </p:nvSpPr>
          <p:spPr>
            <a:xfrm>
              <a:off x="1860803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0" name="Rectangle 1189"/>
            <p:cNvSpPr/>
            <p:nvPr/>
          </p:nvSpPr>
          <p:spPr>
            <a:xfrm>
              <a:off x="2087250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1" name="Rectangle 1190"/>
            <p:cNvSpPr/>
            <p:nvPr/>
          </p:nvSpPr>
          <p:spPr>
            <a:xfrm>
              <a:off x="2313697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2" name="Rectangle 1191"/>
            <p:cNvSpPr/>
            <p:nvPr/>
          </p:nvSpPr>
          <p:spPr>
            <a:xfrm>
              <a:off x="1634356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3" name="Rectangle 1192"/>
            <p:cNvSpPr/>
            <p:nvPr/>
          </p:nvSpPr>
          <p:spPr>
            <a:xfrm>
              <a:off x="1860803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4" name="Rectangle 1193"/>
            <p:cNvSpPr/>
            <p:nvPr/>
          </p:nvSpPr>
          <p:spPr>
            <a:xfrm>
              <a:off x="2087250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5" name="Rectangle 1194"/>
            <p:cNvSpPr/>
            <p:nvPr/>
          </p:nvSpPr>
          <p:spPr>
            <a:xfrm>
              <a:off x="1860803" y="39772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6" name="Group 1195"/>
          <p:cNvGrpSpPr/>
          <p:nvPr/>
        </p:nvGrpSpPr>
        <p:grpSpPr>
          <a:xfrm>
            <a:off x="2120490" y="4403206"/>
            <a:ext cx="2264470" cy="1132130"/>
            <a:chOff x="2007876" y="5173145"/>
            <a:chExt cx="2264470" cy="1132130"/>
          </a:xfrm>
          <a:solidFill>
            <a:srgbClr val="99CF98"/>
          </a:solidFill>
        </p:grpSpPr>
        <p:grpSp>
          <p:nvGrpSpPr>
            <p:cNvPr id="1197" name="Group 1196"/>
            <p:cNvGrpSpPr/>
            <p:nvPr/>
          </p:nvGrpSpPr>
          <p:grpSpPr>
            <a:xfrm>
              <a:off x="2007876" y="5173145"/>
              <a:ext cx="2038023" cy="1132130"/>
              <a:chOff x="1639276" y="5168419"/>
              <a:chExt cx="2038023" cy="1132130"/>
            </a:xfrm>
            <a:grpFill/>
          </p:grpSpPr>
          <p:sp>
            <p:nvSpPr>
              <p:cNvPr id="1203" name="Rectangle 1202"/>
              <p:cNvSpPr/>
              <p:nvPr/>
            </p:nvSpPr>
            <p:spPr>
              <a:xfrm>
                <a:off x="1639276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4" name="Rectangle 1203"/>
              <p:cNvSpPr/>
              <p:nvPr/>
            </p:nvSpPr>
            <p:spPr>
              <a:xfrm>
                <a:off x="1865723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5" name="Rectangle 1204"/>
              <p:cNvSpPr/>
              <p:nvPr/>
            </p:nvSpPr>
            <p:spPr>
              <a:xfrm>
                <a:off x="2092170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6" name="Rectangle 1205"/>
              <p:cNvSpPr/>
              <p:nvPr/>
            </p:nvSpPr>
            <p:spPr>
              <a:xfrm>
                <a:off x="2318617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7" name="Rectangle 1206"/>
              <p:cNvSpPr/>
              <p:nvPr/>
            </p:nvSpPr>
            <p:spPr>
              <a:xfrm>
                <a:off x="2545064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8" name="Rectangle 1207"/>
              <p:cNvSpPr/>
              <p:nvPr/>
            </p:nvSpPr>
            <p:spPr>
              <a:xfrm>
                <a:off x="2771511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9" name="Rectangle 1208"/>
              <p:cNvSpPr/>
              <p:nvPr/>
            </p:nvSpPr>
            <p:spPr>
              <a:xfrm>
                <a:off x="2997958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0" name="Rectangle 1209"/>
              <p:cNvSpPr/>
              <p:nvPr/>
            </p:nvSpPr>
            <p:spPr>
              <a:xfrm>
                <a:off x="3224405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1" name="Rectangle 1210"/>
              <p:cNvSpPr/>
              <p:nvPr/>
            </p:nvSpPr>
            <p:spPr>
              <a:xfrm>
                <a:off x="3450852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2" name="Rectangle 1211"/>
              <p:cNvSpPr/>
              <p:nvPr/>
            </p:nvSpPr>
            <p:spPr>
              <a:xfrm>
                <a:off x="1865723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3" name="Rectangle 1212"/>
              <p:cNvSpPr/>
              <p:nvPr/>
            </p:nvSpPr>
            <p:spPr>
              <a:xfrm>
                <a:off x="2092170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4" name="Rectangle 1213"/>
              <p:cNvSpPr/>
              <p:nvPr/>
            </p:nvSpPr>
            <p:spPr>
              <a:xfrm>
                <a:off x="2318617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5" name="Rectangle 1214"/>
              <p:cNvSpPr/>
              <p:nvPr/>
            </p:nvSpPr>
            <p:spPr>
              <a:xfrm>
                <a:off x="2545064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6" name="Rectangle 1215"/>
              <p:cNvSpPr/>
              <p:nvPr/>
            </p:nvSpPr>
            <p:spPr>
              <a:xfrm>
                <a:off x="2771511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7" name="Rectangle 1216"/>
              <p:cNvSpPr/>
              <p:nvPr/>
            </p:nvSpPr>
            <p:spPr>
              <a:xfrm>
                <a:off x="2997958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8" name="Rectangle 1217"/>
              <p:cNvSpPr/>
              <p:nvPr/>
            </p:nvSpPr>
            <p:spPr>
              <a:xfrm>
                <a:off x="3224405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9" name="Rectangle 1218"/>
              <p:cNvSpPr/>
              <p:nvPr/>
            </p:nvSpPr>
            <p:spPr>
              <a:xfrm>
                <a:off x="2092170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0" name="Rectangle 1219"/>
              <p:cNvSpPr/>
              <p:nvPr/>
            </p:nvSpPr>
            <p:spPr>
              <a:xfrm>
                <a:off x="2318617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1" name="Rectangle 1220"/>
              <p:cNvSpPr/>
              <p:nvPr/>
            </p:nvSpPr>
            <p:spPr>
              <a:xfrm>
                <a:off x="2545064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2" name="Rectangle 1221"/>
              <p:cNvSpPr/>
              <p:nvPr/>
            </p:nvSpPr>
            <p:spPr>
              <a:xfrm>
                <a:off x="2771511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3" name="Rectangle 1222"/>
              <p:cNvSpPr/>
              <p:nvPr/>
            </p:nvSpPr>
            <p:spPr>
              <a:xfrm>
                <a:off x="2997958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4" name="Rectangle 1223"/>
              <p:cNvSpPr/>
              <p:nvPr/>
            </p:nvSpPr>
            <p:spPr>
              <a:xfrm>
                <a:off x="2318617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5" name="Rectangle 1224"/>
              <p:cNvSpPr/>
              <p:nvPr/>
            </p:nvSpPr>
            <p:spPr>
              <a:xfrm>
                <a:off x="2545064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6" name="Rectangle 1225"/>
              <p:cNvSpPr/>
              <p:nvPr/>
            </p:nvSpPr>
            <p:spPr>
              <a:xfrm>
                <a:off x="2771511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7" name="Rectangle 1226"/>
              <p:cNvSpPr/>
              <p:nvPr/>
            </p:nvSpPr>
            <p:spPr>
              <a:xfrm>
                <a:off x="2545064" y="516841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8" name="Rectangle 1197"/>
            <p:cNvSpPr/>
            <p:nvPr/>
          </p:nvSpPr>
          <p:spPr>
            <a:xfrm>
              <a:off x="4045899" y="60788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9" name="Rectangle 1198"/>
            <p:cNvSpPr/>
            <p:nvPr/>
          </p:nvSpPr>
          <p:spPr>
            <a:xfrm>
              <a:off x="3819452" y="58524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0" name="Rectangle 1199"/>
            <p:cNvSpPr/>
            <p:nvPr/>
          </p:nvSpPr>
          <p:spPr>
            <a:xfrm>
              <a:off x="3593005" y="56259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1" name="Rectangle 1200"/>
            <p:cNvSpPr/>
            <p:nvPr/>
          </p:nvSpPr>
          <p:spPr>
            <a:xfrm>
              <a:off x="3366558" y="53995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2" name="Rectangle 1201"/>
            <p:cNvSpPr/>
            <p:nvPr/>
          </p:nvSpPr>
          <p:spPr>
            <a:xfrm>
              <a:off x="3140111" y="51731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8" name="Group 1227"/>
          <p:cNvGrpSpPr/>
          <p:nvPr/>
        </p:nvGrpSpPr>
        <p:grpSpPr>
          <a:xfrm>
            <a:off x="3253638" y="3041504"/>
            <a:ext cx="2490917" cy="2490684"/>
            <a:chOff x="728568" y="3977223"/>
            <a:chExt cx="2490917" cy="2490684"/>
          </a:xfrm>
          <a:solidFill>
            <a:srgbClr val="95B3D7"/>
          </a:solidFill>
        </p:grpSpPr>
        <p:sp>
          <p:nvSpPr>
            <p:cNvPr id="1229" name="Rectangle 1228"/>
            <p:cNvSpPr/>
            <p:nvPr/>
          </p:nvSpPr>
          <p:spPr>
            <a:xfrm>
              <a:off x="1860803" y="624148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0" name="Rectangle 1229"/>
            <p:cNvSpPr/>
            <p:nvPr/>
          </p:nvSpPr>
          <p:spPr>
            <a:xfrm>
              <a:off x="1634356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1" name="Rectangle 1230"/>
            <p:cNvSpPr/>
            <p:nvPr/>
          </p:nvSpPr>
          <p:spPr>
            <a:xfrm>
              <a:off x="1860803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2" name="Rectangle 1231"/>
            <p:cNvSpPr/>
            <p:nvPr/>
          </p:nvSpPr>
          <p:spPr>
            <a:xfrm>
              <a:off x="2087250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3" name="Rectangle 1232"/>
            <p:cNvSpPr/>
            <p:nvPr/>
          </p:nvSpPr>
          <p:spPr>
            <a:xfrm>
              <a:off x="1407909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4" name="Rectangle 1233"/>
            <p:cNvSpPr/>
            <p:nvPr/>
          </p:nvSpPr>
          <p:spPr>
            <a:xfrm>
              <a:off x="1634356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5" name="Rectangle 1234"/>
            <p:cNvSpPr/>
            <p:nvPr/>
          </p:nvSpPr>
          <p:spPr>
            <a:xfrm>
              <a:off x="1860803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6" name="Rectangle 1235"/>
            <p:cNvSpPr/>
            <p:nvPr/>
          </p:nvSpPr>
          <p:spPr>
            <a:xfrm>
              <a:off x="2087250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7" name="Rectangle 1236"/>
            <p:cNvSpPr/>
            <p:nvPr/>
          </p:nvSpPr>
          <p:spPr>
            <a:xfrm>
              <a:off x="2313697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8" name="Rectangle 1237"/>
            <p:cNvSpPr/>
            <p:nvPr/>
          </p:nvSpPr>
          <p:spPr>
            <a:xfrm>
              <a:off x="1181462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9" name="Rectangle 1238"/>
            <p:cNvSpPr/>
            <p:nvPr/>
          </p:nvSpPr>
          <p:spPr>
            <a:xfrm>
              <a:off x="1407909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0" name="Rectangle 1239"/>
            <p:cNvSpPr/>
            <p:nvPr/>
          </p:nvSpPr>
          <p:spPr>
            <a:xfrm>
              <a:off x="1634356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1" name="Rectangle 1240"/>
            <p:cNvSpPr/>
            <p:nvPr/>
          </p:nvSpPr>
          <p:spPr>
            <a:xfrm>
              <a:off x="1860803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2" name="Rectangle 1241"/>
            <p:cNvSpPr/>
            <p:nvPr/>
          </p:nvSpPr>
          <p:spPr>
            <a:xfrm>
              <a:off x="2087250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3" name="Rectangle 1242"/>
            <p:cNvSpPr/>
            <p:nvPr/>
          </p:nvSpPr>
          <p:spPr>
            <a:xfrm>
              <a:off x="2313697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4" name="Rectangle 1243"/>
            <p:cNvSpPr/>
            <p:nvPr/>
          </p:nvSpPr>
          <p:spPr>
            <a:xfrm>
              <a:off x="2540144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5" name="Rectangle 1244"/>
            <p:cNvSpPr/>
            <p:nvPr/>
          </p:nvSpPr>
          <p:spPr>
            <a:xfrm>
              <a:off x="955015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6" name="Rectangle 1245"/>
            <p:cNvSpPr/>
            <p:nvPr/>
          </p:nvSpPr>
          <p:spPr>
            <a:xfrm>
              <a:off x="1181462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7" name="Rectangle 1246"/>
            <p:cNvSpPr/>
            <p:nvPr/>
          </p:nvSpPr>
          <p:spPr>
            <a:xfrm>
              <a:off x="1407909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8" name="Rectangle 1247"/>
            <p:cNvSpPr/>
            <p:nvPr/>
          </p:nvSpPr>
          <p:spPr>
            <a:xfrm>
              <a:off x="1634356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9" name="Rectangle 1248"/>
            <p:cNvSpPr/>
            <p:nvPr/>
          </p:nvSpPr>
          <p:spPr>
            <a:xfrm>
              <a:off x="1860803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0" name="Rectangle 1249"/>
            <p:cNvSpPr/>
            <p:nvPr/>
          </p:nvSpPr>
          <p:spPr>
            <a:xfrm>
              <a:off x="2087250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1" name="Rectangle 1250"/>
            <p:cNvSpPr/>
            <p:nvPr/>
          </p:nvSpPr>
          <p:spPr>
            <a:xfrm>
              <a:off x="2313697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2" name="Rectangle 1251"/>
            <p:cNvSpPr/>
            <p:nvPr/>
          </p:nvSpPr>
          <p:spPr>
            <a:xfrm>
              <a:off x="2540144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3" name="Rectangle 1252"/>
            <p:cNvSpPr/>
            <p:nvPr/>
          </p:nvSpPr>
          <p:spPr>
            <a:xfrm>
              <a:off x="2766591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4" name="Rectangle 1253"/>
            <p:cNvSpPr/>
            <p:nvPr/>
          </p:nvSpPr>
          <p:spPr>
            <a:xfrm>
              <a:off x="728568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5" name="Rectangle 1254"/>
            <p:cNvSpPr/>
            <p:nvPr/>
          </p:nvSpPr>
          <p:spPr>
            <a:xfrm>
              <a:off x="955015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6" name="Rectangle 1255"/>
            <p:cNvSpPr/>
            <p:nvPr/>
          </p:nvSpPr>
          <p:spPr>
            <a:xfrm>
              <a:off x="1181462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7" name="Rectangle 1256"/>
            <p:cNvSpPr/>
            <p:nvPr/>
          </p:nvSpPr>
          <p:spPr>
            <a:xfrm>
              <a:off x="1407909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8" name="Rectangle 1257"/>
            <p:cNvSpPr/>
            <p:nvPr/>
          </p:nvSpPr>
          <p:spPr>
            <a:xfrm>
              <a:off x="1634356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9" name="Rectangle 1258"/>
            <p:cNvSpPr/>
            <p:nvPr/>
          </p:nvSpPr>
          <p:spPr>
            <a:xfrm>
              <a:off x="1860803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0" name="Rectangle 1259"/>
            <p:cNvSpPr/>
            <p:nvPr/>
          </p:nvSpPr>
          <p:spPr>
            <a:xfrm>
              <a:off x="2087250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1" name="Rectangle 1260"/>
            <p:cNvSpPr/>
            <p:nvPr/>
          </p:nvSpPr>
          <p:spPr>
            <a:xfrm>
              <a:off x="2313697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2" name="Rectangle 1261"/>
            <p:cNvSpPr/>
            <p:nvPr/>
          </p:nvSpPr>
          <p:spPr>
            <a:xfrm>
              <a:off x="2540144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3" name="Rectangle 1262"/>
            <p:cNvSpPr/>
            <p:nvPr/>
          </p:nvSpPr>
          <p:spPr>
            <a:xfrm>
              <a:off x="2766591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4" name="Rectangle 1263"/>
            <p:cNvSpPr/>
            <p:nvPr/>
          </p:nvSpPr>
          <p:spPr>
            <a:xfrm>
              <a:off x="2993038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5" name="Rectangle 1264"/>
            <p:cNvSpPr/>
            <p:nvPr/>
          </p:nvSpPr>
          <p:spPr>
            <a:xfrm>
              <a:off x="955015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6" name="Rectangle 1265"/>
            <p:cNvSpPr/>
            <p:nvPr/>
          </p:nvSpPr>
          <p:spPr>
            <a:xfrm>
              <a:off x="1181462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7" name="Rectangle 1266"/>
            <p:cNvSpPr/>
            <p:nvPr/>
          </p:nvSpPr>
          <p:spPr>
            <a:xfrm>
              <a:off x="1407909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8" name="Rectangle 1267"/>
            <p:cNvSpPr/>
            <p:nvPr/>
          </p:nvSpPr>
          <p:spPr>
            <a:xfrm>
              <a:off x="1634356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9" name="Rectangle 1268"/>
            <p:cNvSpPr/>
            <p:nvPr/>
          </p:nvSpPr>
          <p:spPr>
            <a:xfrm>
              <a:off x="1860803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0" name="Rectangle 1269"/>
            <p:cNvSpPr/>
            <p:nvPr/>
          </p:nvSpPr>
          <p:spPr>
            <a:xfrm>
              <a:off x="2087250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1" name="Rectangle 1270"/>
            <p:cNvSpPr/>
            <p:nvPr/>
          </p:nvSpPr>
          <p:spPr>
            <a:xfrm>
              <a:off x="2313697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2" name="Rectangle 1271"/>
            <p:cNvSpPr/>
            <p:nvPr/>
          </p:nvSpPr>
          <p:spPr>
            <a:xfrm>
              <a:off x="2540144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3" name="Rectangle 1272"/>
            <p:cNvSpPr/>
            <p:nvPr/>
          </p:nvSpPr>
          <p:spPr>
            <a:xfrm>
              <a:off x="2766591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4" name="Rectangle 1273"/>
            <p:cNvSpPr/>
            <p:nvPr/>
          </p:nvSpPr>
          <p:spPr>
            <a:xfrm>
              <a:off x="1181462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5" name="Rectangle 1274"/>
            <p:cNvSpPr/>
            <p:nvPr/>
          </p:nvSpPr>
          <p:spPr>
            <a:xfrm>
              <a:off x="1407909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6" name="Rectangle 1275"/>
            <p:cNvSpPr/>
            <p:nvPr/>
          </p:nvSpPr>
          <p:spPr>
            <a:xfrm>
              <a:off x="1634356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7" name="Rectangle 1276"/>
            <p:cNvSpPr/>
            <p:nvPr/>
          </p:nvSpPr>
          <p:spPr>
            <a:xfrm>
              <a:off x="1860803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8" name="Rectangle 1277"/>
            <p:cNvSpPr/>
            <p:nvPr/>
          </p:nvSpPr>
          <p:spPr>
            <a:xfrm>
              <a:off x="2087250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9" name="Rectangle 1278"/>
            <p:cNvSpPr/>
            <p:nvPr/>
          </p:nvSpPr>
          <p:spPr>
            <a:xfrm>
              <a:off x="2313697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0" name="Rectangle 1279"/>
            <p:cNvSpPr/>
            <p:nvPr/>
          </p:nvSpPr>
          <p:spPr>
            <a:xfrm>
              <a:off x="2540144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1" name="Rectangle 1280"/>
            <p:cNvSpPr/>
            <p:nvPr/>
          </p:nvSpPr>
          <p:spPr>
            <a:xfrm>
              <a:off x="1407909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2" name="Rectangle 1281"/>
            <p:cNvSpPr/>
            <p:nvPr/>
          </p:nvSpPr>
          <p:spPr>
            <a:xfrm>
              <a:off x="1634356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3" name="Rectangle 1282"/>
            <p:cNvSpPr/>
            <p:nvPr/>
          </p:nvSpPr>
          <p:spPr>
            <a:xfrm>
              <a:off x="1860803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4" name="Rectangle 1283"/>
            <p:cNvSpPr/>
            <p:nvPr/>
          </p:nvSpPr>
          <p:spPr>
            <a:xfrm>
              <a:off x="2087250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5" name="Rectangle 1284"/>
            <p:cNvSpPr/>
            <p:nvPr/>
          </p:nvSpPr>
          <p:spPr>
            <a:xfrm>
              <a:off x="2313697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6" name="Rectangle 1285"/>
            <p:cNvSpPr/>
            <p:nvPr/>
          </p:nvSpPr>
          <p:spPr>
            <a:xfrm>
              <a:off x="1634356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7" name="Rectangle 1286"/>
            <p:cNvSpPr/>
            <p:nvPr/>
          </p:nvSpPr>
          <p:spPr>
            <a:xfrm>
              <a:off x="1860803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8" name="Rectangle 1287"/>
            <p:cNvSpPr/>
            <p:nvPr/>
          </p:nvSpPr>
          <p:spPr>
            <a:xfrm>
              <a:off x="2087250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9" name="Rectangle 1288"/>
            <p:cNvSpPr/>
            <p:nvPr/>
          </p:nvSpPr>
          <p:spPr>
            <a:xfrm>
              <a:off x="1860803" y="39772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0" name="Group 1289"/>
          <p:cNvGrpSpPr/>
          <p:nvPr/>
        </p:nvGrpSpPr>
        <p:grpSpPr>
          <a:xfrm>
            <a:off x="4612320" y="4400058"/>
            <a:ext cx="2264470" cy="1132130"/>
            <a:chOff x="2007876" y="5173145"/>
            <a:chExt cx="2264470" cy="1132130"/>
          </a:xfrm>
          <a:solidFill>
            <a:srgbClr val="E6B9B8"/>
          </a:solidFill>
        </p:grpSpPr>
        <p:grpSp>
          <p:nvGrpSpPr>
            <p:cNvPr id="1291" name="Group 1290"/>
            <p:cNvGrpSpPr/>
            <p:nvPr/>
          </p:nvGrpSpPr>
          <p:grpSpPr>
            <a:xfrm>
              <a:off x="2007876" y="5173145"/>
              <a:ext cx="2038023" cy="1132130"/>
              <a:chOff x="1639276" y="5168419"/>
              <a:chExt cx="2038023" cy="1132130"/>
            </a:xfrm>
            <a:grpFill/>
          </p:grpSpPr>
          <p:sp>
            <p:nvSpPr>
              <p:cNvPr id="1297" name="Rectangle 1296"/>
              <p:cNvSpPr/>
              <p:nvPr/>
            </p:nvSpPr>
            <p:spPr>
              <a:xfrm>
                <a:off x="1639276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8" name="Rectangle 1297"/>
              <p:cNvSpPr/>
              <p:nvPr/>
            </p:nvSpPr>
            <p:spPr>
              <a:xfrm>
                <a:off x="1865723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9" name="Rectangle 1298"/>
              <p:cNvSpPr/>
              <p:nvPr/>
            </p:nvSpPr>
            <p:spPr>
              <a:xfrm>
                <a:off x="2092170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0" name="Rectangle 1299"/>
              <p:cNvSpPr/>
              <p:nvPr/>
            </p:nvSpPr>
            <p:spPr>
              <a:xfrm>
                <a:off x="2318617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1" name="Rectangle 1300"/>
              <p:cNvSpPr/>
              <p:nvPr/>
            </p:nvSpPr>
            <p:spPr>
              <a:xfrm>
                <a:off x="2545064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2" name="Rectangle 1301"/>
              <p:cNvSpPr/>
              <p:nvPr/>
            </p:nvSpPr>
            <p:spPr>
              <a:xfrm>
                <a:off x="2771511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3" name="Rectangle 1302"/>
              <p:cNvSpPr/>
              <p:nvPr/>
            </p:nvSpPr>
            <p:spPr>
              <a:xfrm>
                <a:off x="2997958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4" name="Rectangle 1303"/>
              <p:cNvSpPr/>
              <p:nvPr/>
            </p:nvSpPr>
            <p:spPr>
              <a:xfrm>
                <a:off x="3224405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5" name="Rectangle 1304"/>
              <p:cNvSpPr/>
              <p:nvPr/>
            </p:nvSpPr>
            <p:spPr>
              <a:xfrm>
                <a:off x="3450852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6" name="Rectangle 1305"/>
              <p:cNvSpPr/>
              <p:nvPr/>
            </p:nvSpPr>
            <p:spPr>
              <a:xfrm>
                <a:off x="1865723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7" name="Rectangle 1306"/>
              <p:cNvSpPr/>
              <p:nvPr/>
            </p:nvSpPr>
            <p:spPr>
              <a:xfrm>
                <a:off x="2092170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8" name="Rectangle 1307"/>
              <p:cNvSpPr/>
              <p:nvPr/>
            </p:nvSpPr>
            <p:spPr>
              <a:xfrm>
                <a:off x="2318617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9" name="Rectangle 1308"/>
              <p:cNvSpPr/>
              <p:nvPr/>
            </p:nvSpPr>
            <p:spPr>
              <a:xfrm>
                <a:off x="2545064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0" name="Rectangle 1309"/>
              <p:cNvSpPr/>
              <p:nvPr/>
            </p:nvSpPr>
            <p:spPr>
              <a:xfrm>
                <a:off x="2771511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1" name="Rectangle 1310"/>
              <p:cNvSpPr/>
              <p:nvPr/>
            </p:nvSpPr>
            <p:spPr>
              <a:xfrm>
                <a:off x="2997958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2" name="Rectangle 1311"/>
              <p:cNvSpPr/>
              <p:nvPr/>
            </p:nvSpPr>
            <p:spPr>
              <a:xfrm>
                <a:off x="3224405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3" name="Rectangle 1312"/>
              <p:cNvSpPr/>
              <p:nvPr/>
            </p:nvSpPr>
            <p:spPr>
              <a:xfrm>
                <a:off x="2092170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4" name="Rectangle 1313"/>
              <p:cNvSpPr/>
              <p:nvPr/>
            </p:nvSpPr>
            <p:spPr>
              <a:xfrm>
                <a:off x="2318617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5" name="Rectangle 1314"/>
              <p:cNvSpPr/>
              <p:nvPr/>
            </p:nvSpPr>
            <p:spPr>
              <a:xfrm>
                <a:off x="2545064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6" name="Rectangle 1315"/>
              <p:cNvSpPr/>
              <p:nvPr/>
            </p:nvSpPr>
            <p:spPr>
              <a:xfrm>
                <a:off x="2771511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7" name="Rectangle 1316"/>
              <p:cNvSpPr/>
              <p:nvPr/>
            </p:nvSpPr>
            <p:spPr>
              <a:xfrm>
                <a:off x="2997958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8" name="Rectangle 1317"/>
              <p:cNvSpPr/>
              <p:nvPr/>
            </p:nvSpPr>
            <p:spPr>
              <a:xfrm>
                <a:off x="2318617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9" name="Rectangle 1318"/>
              <p:cNvSpPr/>
              <p:nvPr/>
            </p:nvSpPr>
            <p:spPr>
              <a:xfrm>
                <a:off x="2545064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0" name="Rectangle 1319"/>
              <p:cNvSpPr/>
              <p:nvPr/>
            </p:nvSpPr>
            <p:spPr>
              <a:xfrm>
                <a:off x="2771511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1" name="Rectangle 1320"/>
              <p:cNvSpPr/>
              <p:nvPr/>
            </p:nvSpPr>
            <p:spPr>
              <a:xfrm>
                <a:off x="2545064" y="516841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2" name="Rectangle 1291"/>
            <p:cNvSpPr/>
            <p:nvPr/>
          </p:nvSpPr>
          <p:spPr>
            <a:xfrm>
              <a:off x="4045899" y="60788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3" name="Rectangle 1292"/>
            <p:cNvSpPr/>
            <p:nvPr/>
          </p:nvSpPr>
          <p:spPr>
            <a:xfrm>
              <a:off x="3819452" y="58524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4" name="Rectangle 1293"/>
            <p:cNvSpPr/>
            <p:nvPr/>
          </p:nvSpPr>
          <p:spPr>
            <a:xfrm>
              <a:off x="3593005" y="56259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5" name="Rectangle 1294"/>
            <p:cNvSpPr/>
            <p:nvPr/>
          </p:nvSpPr>
          <p:spPr>
            <a:xfrm>
              <a:off x="3366558" y="53995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6" name="Rectangle 1295"/>
            <p:cNvSpPr/>
            <p:nvPr/>
          </p:nvSpPr>
          <p:spPr>
            <a:xfrm>
              <a:off x="3140111" y="51731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2" name="Group 1321"/>
          <p:cNvGrpSpPr/>
          <p:nvPr/>
        </p:nvGrpSpPr>
        <p:grpSpPr>
          <a:xfrm>
            <a:off x="2120490" y="1915859"/>
            <a:ext cx="2264470" cy="2264260"/>
            <a:chOff x="2007876" y="2680186"/>
            <a:chExt cx="2264470" cy="2264260"/>
          </a:xfrm>
          <a:solidFill>
            <a:srgbClr val="98BD6B"/>
          </a:solidFill>
        </p:grpSpPr>
        <p:grpSp>
          <p:nvGrpSpPr>
            <p:cNvPr id="1323" name="Group 1322"/>
            <p:cNvGrpSpPr/>
            <p:nvPr/>
          </p:nvGrpSpPr>
          <p:grpSpPr>
            <a:xfrm rot="10800000">
              <a:off x="2007876" y="3812316"/>
              <a:ext cx="2264470" cy="1132130"/>
              <a:chOff x="2007876" y="5173145"/>
              <a:chExt cx="2264470" cy="1132130"/>
            </a:xfrm>
            <a:grpFill/>
          </p:grpSpPr>
          <p:grpSp>
            <p:nvGrpSpPr>
              <p:cNvPr id="1356" name="Group 1355"/>
              <p:cNvGrpSpPr/>
              <p:nvPr/>
            </p:nvGrpSpPr>
            <p:grpSpPr>
              <a:xfrm>
                <a:off x="2007876" y="5173145"/>
                <a:ext cx="2038023" cy="1132130"/>
                <a:chOff x="1639276" y="5168419"/>
                <a:chExt cx="2038023" cy="1132130"/>
              </a:xfrm>
              <a:grpFill/>
            </p:grpSpPr>
            <p:sp>
              <p:nvSpPr>
                <p:cNvPr id="1362" name="Rectangle 1361"/>
                <p:cNvSpPr/>
                <p:nvPr/>
              </p:nvSpPr>
              <p:spPr>
                <a:xfrm>
                  <a:off x="1639276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3" name="Rectangle 1362"/>
                <p:cNvSpPr/>
                <p:nvPr/>
              </p:nvSpPr>
              <p:spPr>
                <a:xfrm>
                  <a:off x="1865723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4" name="Rectangle 1363"/>
                <p:cNvSpPr/>
                <p:nvPr/>
              </p:nvSpPr>
              <p:spPr>
                <a:xfrm>
                  <a:off x="2092170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5" name="Rectangle 1364"/>
                <p:cNvSpPr/>
                <p:nvPr/>
              </p:nvSpPr>
              <p:spPr>
                <a:xfrm>
                  <a:off x="2318617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6" name="Rectangle 1365"/>
                <p:cNvSpPr/>
                <p:nvPr/>
              </p:nvSpPr>
              <p:spPr>
                <a:xfrm>
                  <a:off x="2545064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7" name="Rectangle 1366"/>
                <p:cNvSpPr/>
                <p:nvPr/>
              </p:nvSpPr>
              <p:spPr>
                <a:xfrm>
                  <a:off x="2771511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8" name="Rectangle 1367"/>
                <p:cNvSpPr/>
                <p:nvPr/>
              </p:nvSpPr>
              <p:spPr>
                <a:xfrm>
                  <a:off x="2997958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9" name="Rectangle 1368"/>
                <p:cNvSpPr/>
                <p:nvPr/>
              </p:nvSpPr>
              <p:spPr>
                <a:xfrm>
                  <a:off x="3224405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0" name="Rectangle 1369"/>
                <p:cNvSpPr/>
                <p:nvPr/>
              </p:nvSpPr>
              <p:spPr>
                <a:xfrm>
                  <a:off x="3450852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1" name="Rectangle 1370"/>
                <p:cNvSpPr/>
                <p:nvPr/>
              </p:nvSpPr>
              <p:spPr>
                <a:xfrm>
                  <a:off x="1865723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2" name="Rectangle 1371"/>
                <p:cNvSpPr/>
                <p:nvPr/>
              </p:nvSpPr>
              <p:spPr>
                <a:xfrm>
                  <a:off x="2092170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3" name="Rectangle 1372"/>
                <p:cNvSpPr/>
                <p:nvPr/>
              </p:nvSpPr>
              <p:spPr>
                <a:xfrm>
                  <a:off x="2318617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4" name="Rectangle 1373"/>
                <p:cNvSpPr/>
                <p:nvPr/>
              </p:nvSpPr>
              <p:spPr>
                <a:xfrm>
                  <a:off x="2545064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5" name="Rectangle 1374"/>
                <p:cNvSpPr/>
                <p:nvPr/>
              </p:nvSpPr>
              <p:spPr>
                <a:xfrm>
                  <a:off x="2771511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6" name="Rectangle 1375"/>
                <p:cNvSpPr/>
                <p:nvPr/>
              </p:nvSpPr>
              <p:spPr>
                <a:xfrm>
                  <a:off x="2997958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7" name="Rectangle 1376"/>
                <p:cNvSpPr/>
                <p:nvPr/>
              </p:nvSpPr>
              <p:spPr>
                <a:xfrm>
                  <a:off x="3224405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8" name="Rectangle 1377"/>
                <p:cNvSpPr/>
                <p:nvPr/>
              </p:nvSpPr>
              <p:spPr>
                <a:xfrm>
                  <a:off x="2092170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9" name="Rectangle 1378"/>
                <p:cNvSpPr/>
                <p:nvPr/>
              </p:nvSpPr>
              <p:spPr>
                <a:xfrm>
                  <a:off x="2318617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0" name="Rectangle 1379"/>
                <p:cNvSpPr/>
                <p:nvPr/>
              </p:nvSpPr>
              <p:spPr>
                <a:xfrm>
                  <a:off x="2545064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1" name="Rectangle 1380"/>
                <p:cNvSpPr/>
                <p:nvPr/>
              </p:nvSpPr>
              <p:spPr>
                <a:xfrm>
                  <a:off x="2771511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2" name="Rectangle 1381"/>
                <p:cNvSpPr/>
                <p:nvPr/>
              </p:nvSpPr>
              <p:spPr>
                <a:xfrm>
                  <a:off x="2997958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3" name="Rectangle 1382"/>
                <p:cNvSpPr/>
                <p:nvPr/>
              </p:nvSpPr>
              <p:spPr>
                <a:xfrm>
                  <a:off x="2318617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4" name="Rectangle 1383"/>
                <p:cNvSpPr/>
                <p:nvPr/>
              </p:nvSpPr>
              <p:spPr>
                <a:xfrm>
                  <a:off x="2545064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5" name="Rectangle 1384"/>
                <p:cNvSpPr/>
                <p:nvPr/>
              </p:nvSpPr>
              <p:spPr>
                <a:xfrm>
                  <a:off x="2771511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6" name="Rectangle 1385"/>
                <p:cNvSpPr/>
                <p:nvPr/>
              </p:nvSpPr>
              <p:spPr>
                <a:xfrm>
                  <a:off x="2545064" y="5168419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57" name="Rectangle 1356"/>
              <p:cNvSpPr/>
              <p:nvPr/>
            </p:nvSpPr>
            <p:spPr>
              <a:xfrm>
                <a:off x="4045899" y="607884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8" name="Rectangle 1357"/>
              <p:cNvSpPr/>
              <p:nvPr/>
            </p:nvSpPr>
            <p:spPr>
              <a:xfrm>
                <a:off x="3819452" y="58524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9" name="Rectangle 1358"/>
              <p:cNvSpPr/>
              <p:nvPr/>
            </p:nvSpPr>
            <p:spPr>
              <a:xfrm>
                <a:off x="3593005" y="56259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0" name="Rectangle 1359"/>
              <p:cNvSpPr/>
              <p:nvPr/>
            </p:nvSpPr>
            <p:spPr>
              <a:xfrm>
                <a:off x="3366558" y="53995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1" name="Rectangle 1360"/>
              <p:cNvSpPr/>
              <p:nvPr/>
            </p:nvSpPr>
            <p:spPr>
              <a:xfrm>
                <a:off x="3140111" y="51731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4" name="Group 1323"/>
            <p:cNvGrpSpPr/>
            <p:nvPr/>
          </p:nvGrpSpPr>
          <p:grpSpPr>
            <a:xfrm>
              <a:off x="2007876" y="2680186"/>
              <a:ext cx="2264470" cy="1132130"/>
              <a:chOff x="2007876" y="5173145"/>
              <a:chExt cx="2264470" cy="1132130"/>
            </a:xfrm>
            <a:grpFill/>
          </p:grpSpPr>
          <p:grpSp>
            <p:nvGrpSpPr>
              <p:cNvPr id="1325" name="Group 1324"/>
              <p:cNvGrpSpPr/>
              <p:nvPr/>
            </p:nvGrpSpPr>
            <p:grpSpPr>
              <a:xfrm>
                <a:off x="2007876" y="5173145"/>
                <a:ext cx="2038023" cy="1132130"/>
                <a:chOff x="1639276" y="5168419"/>
                <a:chExt cx="2038023" cy="1132130"/>
              </a:xfrm>
              <a:grpFill/>
            </p:grpSpPr>
            <p:sp>
              <p:nvSpPr>
                <p:cNvPr id="1331" name="Rectangle 1330"/>
                <p:cNvSpPr/>
                <p:nvPr/>
              </p:nvSpPr>
              <p:spPr>
                <a:xfrm>
                  <a:off x="1639276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2" name="Rectangle 1331"/>
                <p:cNvSpPr/>
                <p:nvPr/>
              </p:nvSpPr>
              <p:spPr>
                <a:xfrm>
                  <a:off x="1865723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3" name="Rectangle 1332"/>
                <p:cNvSpPr/>
                <p:nvPr/>
              </p:nvSpPr>
              <p:spPr>
                <a:xfrm>
                  <a:off x="2092170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4" name="Rectangle 1333"/>
                <p:cNvSpPr/>
                <p:nvPr/>
              </p:nvSpPr>
              <p:spPr>
                <a:xfrm>
                  <a:off x="2318617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5" name="Rectangle 1334"/>
                <p:cNvSpPr/>
                <p:nvPr/>
              </p:nvSpPr>
              <p:spPr>
                <a:xfrm>
                  <a:off x="2545064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6" name="Rectangle 1335"/>
                <p:cNvSpPr/>
                <p:nvPr/>
              </p:nvSpPr>
              <p:spPr>
                <a:xfrm>
                  <a:off x="2771511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7" name="Rectangle 1336"/>
                <p:cNvSpPr/>
                <p:nvPr/>
              </p:nvSpPr>
              <p:spPr>
                <a:xfrm>
                  <a:off x="2997958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8" name="Rectangle 1337"/>
                <p:cNvSpPr/>
                <p:nvPr/>
              </p:nvSpPr>
              <p:spPr>
                <a:xfrm>
                  <a:off x="3224405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9" name="Rectangle 1338"/>
                <p:cNvSpPr/>
                <p:nvPr/>
              </p:nvSpPr>
              <p:spPr>
                <a:xfrm>
                  <a:off x="3450852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0" name="Rectangle 1339"/>
                <p:cNvSpPr/>
                <p:nvPr/>
              </p:nvSpPr>
              <p:spPr>
                <a:xfrm>
                  <a:off x="1865723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1" name="Rectangle 1340"/>
                <p:cNvSpPr/>
                <p:nvPr/>
              </p:nvSpPr>
              <p:spPr>
                <a:xfrm>
                  <a:off x="2092170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2" name="Rectangle 1341"/>
                <p:cNvSpPr/>
                <p:nvPr/>
              </p:nvSpPr>
              <p:spPr>
                <a:xfrm>
                  <a:off x="2318617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3" name="Rectangle 1342"/>
                <p:cNvSpPr/>
                <p:nvPr/>
              </p:nvSpPr>
              <p:spPr>
                <a:xfrm>
                  <a:off x="2545064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4" name="Rectangle 1343"/>
                <p:cNvSpPr/>
                <p:nvPr/>
              </p:nvSpPr>
              <p:spPr>
                <a:xfrm>
                  <a:off x="2771511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5" name="Rectangle 1344"/>
                <p:cNvSpPr/>
                <p:nvPr/>
              </p:nvSpPr>
              <p:spPr>
                <a:xfrm>
                  <a:off x="2997958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6" name="Rectangle 1345"/>
                <p:cNvSpPr/>
                <p:nvPr/>
              </p:nvSpPr>
              <p:spPr>
                <a:xfrm>
                  <a:off x="3224405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7" name="Rectangle 1346"/>
                <p:cNvSpPr/>
                <p:nvPr/>
              </p:nvSpPr>
              <p:spPr>
                <a:xfrm>
                  <a:off x="2092170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8" name="Rectangle 1347"/>
                <p:cNvSpPr/>
                <p:nvPr/>
              </p:nvSpPr>
              <p:spPr>
                <a:xfrm>
                  <a:off x="2318617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9" name="Rectangle 1348"/>
                <p:cNvSpPr/>
                <p:nvPr/>
              </p:nvSpPr>
              <p:spPr>
                <a:xfrm>
                  <a:off x="2545064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0" name="Rectangle 1349"/>
                <p:cNvSpPr/>
                <p:nvPr/>
              </p:nvSpPr>
              <p:spPr>
                <a:xfrm>
                  <a:off x="2771511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1" name="Rectangle 1350"/>
                <p:cNvSpPr/>
                <p:nvPr/>
              </p:nvSpPr>
              <p:spPr>
                <a:xfrm>
                  <a:off x="2997958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2" name="Rectangle 1351"/>
                <p:cNvSpPr/>
                <p:nvPr/>
              </p:nvSpPr>
              <p:spPr>
                <a:xfrm>
                  <a:off x="2318617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3" name="Rectangle 1352"/>
                <p:cNvSpPr/>
                <p:nvPr/>
              </p:nvSpPr>
              <p:spPr>
                <a:xfrm>
                  <a:off x="2545064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4" name="Rectangle 1353"/>
                <p:cNvSpPr/>
                <p:nvPr/>
              </p:nvSpPr>
              <p:spPr>
                <a:xfrm>
                  <a:off x="2771511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5" name="Rectangle 1354"/>
                <p:cNvSpPr/>
                <p:nvPr/>
              </p:nvSpPr>
              <p:spPr>
                <a:xfrm>
                  <a:off x="2545064" y="5168419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26" name="Rectangle 1325"/>
              <p:cNvSpPr/>
              <p:nvPr/>
            </p:nvSpPr>
            <p:spPr>
              <a:xfrm>
                <a:off x="4045899" y="607884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7" name="Rectangle 1326"/>
              <p:cNvSpPr/>
              <p:nvPr/>
            </p:nvSpPr>
            <p:spPr>
              <a:xfrm>
                <a:off x="3819452" y="58524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8" name="Rectangle 1327"/>
              <p:cNvSpPr/>
              <p:nvPr/>
            </p:nvSpPr>
            <p:spPr>
              <a:xfrm>
                <a:off x="3593005" y="56259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9" name="Rectangle 1328"/>
              <p:cNvSpPr/>
              <p:nvPr/>
            </p:nvSpPr>
            <p:spPr>
              <a:xfrm>
                <a:off x="3366558" y="53995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0" name="Rectangle 1329"/>
              <p:cNvSpPr/>
              <p:nvPr/>
            </p:nvSpPr>
            <p:spPr>
              <a:xfrm>
                <a:off x="3140111" y="51731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87" name="Group 1386"/>
          <p:cNvGrpSpPr/>
          <p:nvPr/>
        </p:nvGrpSpPr>
        <p:grpSpPr>
          <a:xfrm rot="5400000">
            <a:off x="194717" y="2483718"/>
            <a:ext cx="2264470" cy="1132130"/>
            <a:chOff x="2007876" y="5173145"/>
            <a:chExt cx="2264470" cy="1132130"/>
          </a:xfrm>
          <a:solidFill>
            <a:srgbClr val="CCC1DA"/>
          </a:solidFill>
        </p:grpSpPr>
        <p:grpSp>
          <p:nvGrpSpPr>
            <p:cNvPr id="1388" name="Group 1387"/>
            <p:cNvGrpSpPr/>
            <p:nvPr/>
          </p:nvGrpSpPr>
          <p:grpSpPr>
            <a:xfrm>
              <a:off x="2007876" y="5173145"/>
              <a:ext cx="2038023" cy="1132130"/>
              <a:chOff x="1639276" y="5168419"/>
              <a:chExt cx="2038023" cy="1132130"/>
            </a:xfrm>
            <a:grpFill/>
          </p:grpSpPr>
          <p:sp>
            <p:nvSpPr>
              <p:cNvPr id="1394" name="Rectangle 1393"/>
              <p:cNvSpPr/>
              <p:nvPr/>
            </p:nvSpPr>
            <p:spPr>
              <a:xfrm>
                <a:off x="1639276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5" name="Rectangle 1394"/>
              <p:cNvSpPr/>
              <p:nvPr/>
            </p:nvSpPr>
            <p:spPr>
              <a:xfrm>
                <a:off x="1865723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6" name="Rectangle 1395"/>
              <p:cNvSpPr/>
              <p:nvPr/>
            </p:nvSpPr>
            <p:spPr>
              <a:xfrm>
                <a:off x="2092170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7" name="Rectangle 1396"/>
              <p:cNvSpPr/>
              <p:nvPr/>
            </p:nvSpPr>
            <p:spPr>
              <a:xfrm>
                <a:off x="2318617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8" name="Rectangle 1397"/>
              <p:cNvSpPr/>
              <p:nvPr/>
            </p:nvSpPr>
            <p:spPr>
              <a:xfrm>
                <a:off x="2545064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9" name="Rectangle 1398"/>
              <p:cNvSpPr/>
              <p:nvPr/>
            </p:nvSpPr>
            <p:spPr>
              <a:xfrm>
                <a:off x="2771511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0" name="Rectangle 1399"/>
              <p:cNvSpPr/>
              <p:nvPr/>
            </p:nvSpPr>
            <p:spPr>
              <a:xfrm>
                <a:off x="2997958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1" name="Rectangle 1400"/>
              <p:cNvSpPr/>
              <p:nvPr/>
            </p:nvSpPr>
            <p:spPr>
              <a:xfrm>
                <a:off x="3224405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2" name="Rectangle 1401"/>
              <p:cNvSpPr/>
              <p:nvPr/>
            </p:nvSpPr>
            <p:spPr>
              <a:xfrm>
                <a:off x="3450852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3" name="Rectangle 1402"/>
              <p:cNvSpPr/>
              <p:nvPr/>
            </p:nvSpPr>
            <p:spPr>
              <a:xfrm>
                <a:off x="1865723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4" name="Rectangle 1403"/>
              <p:cNvSpPr/>
              <p:nvPr/>
            </p:nvSpPr>
            <p:spPr>
              <a:xfrm>
                <a:off x="2092170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5" name="Rectangle 1404"/>
              <p:cNvSpPr/>
              <p:nvPr/>
            </p:nvSpPr>
            <p:spPr>
              <a:xfrm>
                <a:off x="2318617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6" name="Rectangle 1405"/>
              <p:cNvSpPr/>
              <p:nvPr/>
            </p:nvSpPr>
            <p:spPr>
              <a:xfrm>
                <a:off x="2545064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7" name="Rectangle 1406"/>
              <p:cNvSpPr/>
              <p:nvPr/>
            </p:nvSpPr>
            <p:spPr>
              <a:xfrm>
                <a:off x="2771511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8" name="Rectangle 1407"/>
              <p:cNvSpPr/>
              <p:nvPr/>
            </p:nvSpPr>
            <p:spPr>
              <a:xfrm>
                <a:off x="2997958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9" name="Rectangle 1408"/>
              <p:cNvSpPr/>
              <p:nvPr/>
            </p:nvSpPr>
            <p:spPr>
              <a:xfrm>
                <a:off x="3224405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0" name="Rectangle 1409"/>
              <p:cNvSpPr/>
              <p:nvPr/>
            </p:nvSpPr>
            <p:spPr>
              <a:xfrm>
                <a:off x="2092170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1" name="Rectangle 1410"/>
              <p:cNvSpPr/>
              <p:nvPr/>
            </p:nvSpPr>
            <p:spPr>
              <a:xfrm>
                <a:off x="2318617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2" name="Rectangle 1411"/>
              <p:cNvSpPr/>
              <p:nvPr/>
            </p:nvSpPr>
            <p:spPr>
              <a:xfrm>
                <a:off x="2545064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3" name="Rectangle 1412"/>
              <p:cNvSpPr/>
              <p:nvPr/>
            </p:nvSpPr>
            <p:spPr>
              <a:xfrm>
                <a:off x="2771511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4" name="Rectangle 1413"/>
              <p:cNvSpPr/>
              <p:nvPr/>
            </p:nvSpPr>
            <p:spPr>
              <a:xfrm>
                <a:off x="2997958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5" name="Rectangle 1414"/>
              <p:cNvSpPr/>
              <p:nvPr/>
            </p:nvSpPr>
            <p:spPr>
              <a:xfrm>
                <a:off x="2318617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6" name="Rectangle 1415"/>
              <p:cNvSpPr/>
              <p:nvPr/>
            </p:nvSpPr>
            <p:spPr>
              <a:xfrm>
                <a:off x="2545064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7" name="Rectangle 1416"/>
              <p:cNvSpPr/>
              <p:nvPr/>
            </p:nvSpPr>
            <p:spPr>
              <a:xfrm>
                <a:off x="2771511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8" name="Rectangle 1417"/>
              <p:cNvSpPr/>
              <p:nvPr/>
            </p:nvSpPr>
            <p:spPr>
              <a:xfrm>
                <a:off x="2545064" y="516841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89" name="Rectangle 1388"/>
            <p:cNvSpPr/>
            <p:nvPr/>
          </p:nvSpPr>
          <p:spPr>
            <a:xfrm>
              <a:off x="4045899" y="60788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0" name="Rectangle 1389"/>
            <p:cNvSpPr/>
            <p:nvPr/>
          </p:nvSpPr>
          <p:spPr>
            <a:xfrm>
              <a:off x="3819452" y="58524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1" name="Rectangle 1390"/>
            <p:cNvSpPr/>
            <p:nvPr/>
          </p:nvSpPr>
          <p:spPr>
            <a:xfrm>
              <a:off x="3593005" y="56259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2" name="Rectangle 1391"/>
            <p:cNvSpPr/>
            <p:nvPr/>
          </p:nvSpPr>
          <p:spPr>
            <a:xfrm>
              <a:off x="3366558" y="53995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3" name="Rectangle 1392"/>
            <p:cNvSpPr/>
            <p:nvPr/>
          </p:nvSpPr>
          <p:spPr>
            <a:xfrm>
              <a:off x="3140111" y="51731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9" name="Group 1418"/>
          <p:cNvGrpSpPr/>
          <p:nvPr/>
        </p:nvGrpSpPr>
        <p:grpSpPr>
          <a:xfrm rot="10800000">
            <a:off x="987314" y="1917654"/>
            <a:ext cx="2038023" cy="1132128"/>
            <a:chOff x="6009875" y="2845614"/>
            <a:chExt cx="2038023" cy="1132128"/>
          </a:xfrm>
          <a:solidFill>
            <a:srgbClr val="948A54"/>
          </a:solidFill>
        </p:grpSpPr>
        <p:sp>
          <p:nvSpPr>
            <p:cNvPr id="1420" name="Rectangle 1419"/>
            <p:cNvSpPr/>
            <p:nvPr/>
          </p:nvSpPr>
          <p:spPr>
            <a:xfrm>
              <a:off x="6009875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1" name="Rectangle 1420"/>
            <p:cNvSpPr/>
            <p:nvPr/>
          </p:nvSpPr>
          <p:spPr>
            <a:xfrm>
              <a:off x="6236322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2" name="Rectangle 1421"/>
            <p:cNvSpPr/>
            <p:nvPr/>
          </p:nvSpPr>
          <p:spPr>
            <a:xfrm>
              <a:off x="6462769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3" name="Rectangle 1422"/>
            <p:cNvSpPr/>
            <p:nvPr/>
          </p:nvSpPr>
          <p:spPr>
            <a:xfrm>
              <a:off x="6689216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4" name="Rectangle 1423"/>
            <p:cNvSpPr/>
            <p:nvPr/>
          </p:nvSpPr>
          <p:spPr>
            <a:xfrm>
              <a:off x="6915663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5" name="Rectangle 1424"/>
            <p:cNvSpPr/>
            <p:nvPr/>
          </p:nvSpPr>
          <p:spPr>
            <a:xfrm>
              <a:off x="7142110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6" name="Rectangle 1425"/>
            <p:cNvSpPr/>
            <p:nvPr/>
          </p:nvSpPr>
          <p:spPr>
            <a:xfrm>
              <a:off x="7368557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7" name="Rectangle 1426"/>
            <p:cNvSpPr/>
            <p:nvPr/>
          </p:nvSpPr>
          <p:spPr>
            <a:xfrm>
              <a:off x="7595004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8" name="Rectangle 1427"/>
            <p:cNvSpPr/>
            <p:nvPr/>
          </p:nvSpPr>
          <p:spPr>
            <a:xfrm>
              <a:off x="7821451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9" name="Rectangle 1428"/>
            <p:cNvSpPr/>
            <p:nvPr/>
          </p:nvSpPr>
          <p:spPr>
            <a:xfrm>
              <a:off x="6236322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0" name="Rectangle 1429"/>
            <p:cNvSpPr/>
            <p:nvPr/>
          </p:nvSpPr>
          <p:spPr>
            <a:xfrm>
              <a:off x="6462769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1" name="Rectangle 1430"/>
            <p:cNvSpPr/>
            <p:nvPr/>
          </p:nvSpPr>
          <p:spPr>
            <a:xfrm>
              <a:off x="6689216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2" name="Rectangle 1431"/>
            <p:cNvSpPr/>
            <p:nvPr/>
          </p:nvSpPr>
          <p:spPr>
            <a:xfrm>
              <a:off x="6915663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3" name="Rectangle 1432"/>
            <p:cNvSpPr/>
            <p:nvPr/>
          </p:nvSpPr>
          <p:spPr>
            <a:xfrm>
              <a:off x="7142110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4" name="Rectangle 1433"/>
            <p:cNvSpPr/>
            <p:nvPr/>
          </p:nvSpPr>
          <p:spPr>
            <a:xfrm>
              <a:off x="7368557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5" name="Rectangle 1434"/>
            <p:cNvSpPr/>
            <p:nvPr/>
          </p:nvSpPr>
          <p:spPr>
            <a:xfrm>
              <a:off x="7595004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6" name="Rectangle 1435"/>
            <p:cNvSpPr/>
            <p:nvPr/>
          </p:nvSpPr>
          <p:spPr>
            <a:xfrm>
              <a:off x="6462769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7" name="Rectangle 1436"/>
            <p:cNvSpPr/>
            <p:nvPr/>
          </p:nvSpPr>
          <p:spPr>
            <a:xfrm>
              <a:off x="6689216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8" name="Rectangle 1437"/>
            <p:cNvSpPr/>
            <p:nvPr/>
          </p:nvSpPr>
          <p:spPr>
            <a:xfrm>
              <a:off x="6915663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9" name="Rectangle 1438"/>
            <p:cNvSpPr/>
            <p:nvPr/>
          </p:nvSpPr>
          <p:spPr>
            <a:xfrm>
              <a:off x="7142110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0" name="Rectangle 1439"/>
            <p:cNvSpPr/>
            <p:nvPr/>
          </p:nvSpPr>
          <p:spPr>
            <a:xfrm>
              <a:off x="7368557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1" name="Rectangle 1440"/>
            <p:cNvSpPr/>
            <p:nvPr/>
          </p:nvSpPr>
          <p:spPr>
            <a:xfrm>
              <a:off x="6689216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2" name="Rectangle 1441"/>
            <p:cNvSpPr/>
            <p:nvPr/>
          </p:nvSpPr>
          <p:spPr>
            <a:xfrm>
              <a:off x="6915663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3" name="Rectangle 1442"/>
            <p:cNvSpPr/>
            <p:nvPr/>
          </p:nvSpPr>
          <p:spPr>
            <a:xfrm>
              <a:off x="7142110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4" name="Rectangle 1443"/>
            <p:cNvSpPr/>
            <p:nvPr/>
          </p:nvSpPr>
          <p:spPr>
            <a:xfrm>
              <a:off x="6915663" y="2845614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5" name="Group 1444"/>
          <p:cNvGrpSpPr/>
          <p:nvPr/>
        </p:nvGrpSpPr>
        <p:grpSpPr>
          <a:xfrm rot="10800000">
            <a:off x="3479171" y="1912525"/>
            <a:ext cx="2038023" cy="1132128"/>
            <a:chOff x="6009875" y="2845614"/>
            <a:chExt cx="2038023" cy="1132128"/>
          </a:xfrm>
          <a:solidFill>
            <a:srgbClr val="8064A2"/>
          </a:solidFill>
        </p:grpSpPr>
        <p:sp>
          <p:nvSpPr>
            <p:cNvPr id="1446" name="Rectangle 1445"/>
            <p:cNvSpPr/>
            <p:nvPr/>
          </p:nvSpPr>
          <p:spPr>
            <a:xfrm>
              <a:off x="6009875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7" name="Rectangle 1446"/>
            <p:cNvSpPr/>
            <p:nvPr/>
          </p:nvSpPr>
          <p:spPr>
            <a:xfrm>
              <a:off x="6236322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8" name="Rectangle 1447"/>
            <p:cNvSpPr/>
            <p:nvPr/>
          </p:nvSpPr>
          <p:spPr>
            <a:xfrm>
              <a:off x="6462769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9" name="Rectangle 1448"/>
            <p:cNvSpPr/>
            <p:nvPr/>
          </p:nvSpPr>
          <p:spPr>
            <a:xfrm>
              <a:off x="6689216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0" name="Rectangle 1449"/>
            <p:cNvSpPr/>
            <p:nvPr/>
          </p:nvSpPr>
          <p:spPr>
            <a:xfrm>
              <a:off x="6915663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1" name="Rectangle 1450"/>
            <p:cNvSpPr/>
            <p:nvPr/>
          </p:nvSpPr>
          <p:spPr>
            <a:xfrm>
              <a:off x="7142110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2" name="Rectangle 1451"/>
            <p:cNvSpPr/>
            <p:nvPr/>
          </p:nvSpPr>
          <p:spPr>
            <a:xfrm>
              <a:off x="7368557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3" name="Rectangle 1452"/>
            <p:cNvSpPr/>
            <p:nvPr/>
          </p:nvSpPr>
          <p:spPr>
            <a:xfrm>
              <a:off x="7595004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4" name="Rectangle 1453"/>
            <p:cNvSpPr/>
            <p:nvPr/>
          </p:nvSpPr>
          <p:spPr>
            <a:xfrm>
              <a:off x="7821451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5" name="Rectangle 1454"/>
            <p:cNvSpPr/>
            <p:nvPr/>
          </p:nvSpPr>
          <p:spPr>
            <a:xfrm>
              <a:off x="6236322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6" name="Rectangle 1455"/>
            <p:cNvSpPr/>
            <p:nvPr/>
          </p:nvSpPr>
          <p:spPr>
            <a:xfrm>
              <a:off x="6462769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7" name="Rectangle 1456"/>
            <p:cNvSpPr/>
            <p:nvPr/>
          </p:nvSpPr>
          <p:spPr>
            <a:xfrm>
              <a:off x="6689216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8" name="Rectangle 1457"/>
            <p:cNvSpPr/>
            <p:nvPr/>
          </p:nvSpPr>
          <p:spPr>
            <a:xfrm>
              <a:off x="6915663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9" name="Rectangle 1458"/>
            <p:cNvSpPr/>
            <p:nvPr/>
          </p:nvSpPr>
          <p:spPr>
            <a:xfrm>
              <a:off x="7142110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0" name="Rectangle 1459"/>
            <p:cNvSpPr/>
            <p:nvPr/>
          </p:nvSpPr>
          <p:spPr>
            <a:xfrm>
              <a:off x="7368557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1" name="Rectangle 1460"/>
            <p:cNvSpPr/>
            <p:nvPr/>
          </p:nvSpPr>
          <p:spPr>
            <a:xfrm>
              <a:off x="7595004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2" name="Rectangle 1461"/>
            <p:cNvSpPr/>
            <p:nvPr/>
          </p:nvSpPr>
          <p:spPr>
            <a:xfrm>
              <a:off x="6462769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3" name="Rectangle 1462"/>
            <p:cNvSpPr/>
            <p:nvPr/>
          </p:nvSpPr>
          <p:spPr>
            <a:xfrm>
              <a:off x="6689216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4" name="Rectangle 1463"/>
            <p:cNvSpPr/>
            <p:nvPr/>
          </p:nvSpPr>
          <p:spPr>
            <a:xfrm>
              <a:off x="6915663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5" name="Rectangle 1464"/>
            <p:cNvSpPr/>
            <p:nvPr/>
          </p:nvSpPr>
          <p:spPr>
            <a:xfrm>
              <a:off x="7142110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6" name="Rectangle 1465"/>
            <p:cNvSpPr/>
            <p:nvPr/>
          </p:nvSpPr>
          <p:spPr>
            <a:xfrm>
              <a:off x="7368557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7" name="Rectangle 1466"/>
            <p:cNvSpPr/>
            <p:nvPr/>
          </p:nvSpPr>
          <p:spPr>
            <a:xfrm>
              <a:off x="6689216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8" name="Rectangle 1467"/>
            <p:cNvSpPr/>
            <p:nvPr/>
          </p:nvSpPr>
          <p:spPr>
            <a:xfrm>
              <a:off x="6915663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9" name="Rectangle 1468"/>
            <p:cNvSpPr/>
            <p:nvPr/>
          </p:nvSpPr>
          <p:spPr>
            <a:xfrm>
              <a:off x="7142110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0" name="Rectangle 1469"/>
            <p:cNvSpPr/>
            <p:nvPr/>
          </p:nvSpPr>
          <p:spPr>
            <a:xfrm>
              <a:off x="6915663" y="2845614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1" name="Group 1470"/>
          <p:cNvGrpSpPr/>
          <p:nvPr/>
        </p:nvGrpSpPr>
        <p:grpSpPr>
          <a:xfrm>
            <a:off x="4611405" y="1916525"/>
            <a:ext cx="2264470" cy="2264260"/>
            <a:chOff x="2007876" y="2680186"/>
            <a:chExt cx="2264470" cy="2264260"/>
          </a:xfrm>
          <a:solidFill>
            <a:srgbClr val="EAFFA3"/>
          </a:solidFill>
        </p:grpSpPr>
        <p:grpSp>
          <p:nvGrpSpPr>
            <p:cNvPr id="1472" name="Group 1471"/>
            <p:cNvGrpSpPr/>
            <p:nvPr/>
          </p:nvGrpSpPr>
          <p:grpSpPr>
            <a:xfrm rot="10800000">
              <a:off x="2007876" y="3812316"/>
              <a:ext cx="2264470" cy="1132130"/>
              <a:chOff x="2007876" y="5173145"/>
              <a:chExt cx="2264470" cy="1132130"/>
            </a:xfrm>
            <a:grpFill/>
          </p:grpSpPr>
          <p:grpSp>
            <p:nvGrpSpPr>
              <p:cNvPr id="1505" name="Group 1504"/>
              <p:cNvGrpSpPr/>
              <p:nvPr/>
            </p:nvGrpSpPr>
            <p:grpSpPr>
              <a:xfrm>
                <a:off x="2007876" y="5173145"/>
                <a:ext cx="2038023" cy="1132130"/>
                <a:chOff x="1639276" y="5168419"/>
                <a:chExt cx="2038023" cy="1132130"/>
              </a:xfrm>
              <a:grpFill/>
            </p:grpSpPr>
            <p:sp>
              <p:nvSpPr>
                <p:cNvPr id="1511" name="Rectangle 1510"/>
                <p:cNvSpPr/>
                <p:nvPr/>
              </p:nvSpPr>
              <p:spPr>
                <a:xfrm>
                  <a:off x="1639276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2" name="Rectangle 1511"/>
                <p:cNvSpPr/>
                <p:nvPr/>
              </p:nvSpPr>
              <p:spPr>
                <a:xfrm>
                  <a:off x="1865723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3" name="Rectangle 1512"/>
                <p:cNvSpPr/>
                <p:nvPr/>
              </p:nvSpPr>
              <p:spPr>
                <a:xfrm>
                  <a:off x="2092170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4" name="Rectangle 1513"/>
                <p:cNvSpPr/>
                <p:nvPr/>
              </p:nvSpPr>
              <p:spPr>
                <a:xfrm>
                  <a:off x="2318617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5" name="Rectangle 1514"/>
                <p:cNvSpPr/>
                <p:nvPr/>
              </p:nvSpPr>
              <p:spPr>
                <a:xfrm>
                  <a:off x="2545064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6" name="Rectangle 1515"/>
                <p:cNvSpPr/>
                <p:nvPr/>
              </p:nvSpPr>
              <p:spPr>
                <a:xfrm>
                  <a:off x="2771511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7" name="Rectangle 1516"/>
                <p:cNvSpPr/>
                <p:nvPr/>
              </p:nvSpPr>
              <p:spPr>
                <a:xfrm>
                  <a:off x="2997958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8" name="Rectangle 1517"/>
                <p:cNvSpPr/>
                <p:nvPr/>
              </p:nvSpPr>
              <p:spPr>
                <a:xfrm>
                  <a:off x="3224405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9" name="Rectangle 1518"/>
                <p:cNvSpPr/>
                <p:nvPr/>
              </p:nvSpPr>
              <p:spPr>
                <a:xfrm>
                  <a:off x="3450852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0" name="Rectangle 1519"/>
                <p:cNvSpPr/>
                <p:nvPr/>
              </p:nvSpPr>
              <p:spPr>
                <a:xfrm>
                  <a:off x="1865723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1" name="Rectangle 1520"/>
                <p:cNvSpPr/>
                <p:nvPr/>
              </p:nvSpPr>
              <p:spPr>
                <a:xfrm>
                  <a:off x="2092170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2" name="Rectangle 1521"/>
                <p:cNvSpPr/>
                <p:nvPr/>
              </p:nvSpPr>
              <p:spPr>
                <a:xfrm>
                  <a:off x="2318617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3" name="Rectangle 1522"/>
                <p:cNvSpPr/>
                <p:nvPr/>
              </p:nvSpPr>
              <p:spPr>
                <a:xfrm>
                  <a:off x="2545064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4" name="Rectangle 1523"/>
                <p:cNvSpPr/>
                <p:nvPr/>
              </p:nvSpPr>
              <p:spPr>
                <a:xfrm>
                  <a:off x="2771511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5" name="Rectangle 1524"/>
                <p:cNvSpPr/>
                <p:nvPr/>
              </p:nvSpPr>
              <p:spPr>
                <a:xfrm>
                  <a:off x="2997958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6" name="Rectangle 1525"/>
                <p:cNvSpPr/>
                <p:nvPr/>
              </p:nvSpPr>
              <p:spPr>
                <a:xfrm>
                  <a:off x="3224405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7" name="Rectangle 1526"/>
                <p:cNvSpPr/>
                <p:nvPr/>
              </p:nvSpPr>
              <p:spPr>
                <a:xfrm>
                  <a:off x="2092170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8" name="Rectangle 1527"/>
                <p:cNvSpPr/>
                <p:nvPr/>
              </p:nvSpPr>
              <p:spPr>
                <a:xfrm>
                  <a:off x="2318617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9" name="Rectangle 1528"/>
                <p:cNvSpPr/>
                <p:nvPr/>
              </p:nvSpPr>
              <p:spPr>
                <a:xfrm>
                  <a:off x="2545064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0" name="Rectangle 1529"/>
                <p:cNvSpPr/>
                <p:nvPr/>
              </p:nvSpPr>
              <p:spPr>
                <a:xfrm>
                  <a:off x="2771511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1" name="Rectangle 1530"/>
                <p:cNvSpPr/>
                <p:nvPr/>
              </p:nvSpPr>
              <p:spPr>
                <a:xfrm>
                  <a:off x="2997958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2" name="Rectangle 1531"/>
                <p:cNvSpPr/>
                <p:nvPr/>
              </p:nvSpPr>
              <p:spPr>
                <a:xfrm>
                  <a:off x="2318617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3" name="Rectangle 1532"/>
                <p:cNvSpPr/>
                <p:nvPr/>
              </p:nvSpPr>
              <p:spPr>
                <a:xfrm>
                  <a:off x="2545064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4" name="Rectangle 1533"/>
                <p:cNvSpPr/>
                <p:nvPr/>
              </p:nvSpPr>
              <p:spPr>
                <a:xfrm>
                  <a:off x="2771511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5" name="Rectangle 1534"/>
                <p:cNvSpPr/>
                <p:nvPr/>
              </p:nvSpPr>
              <p:spPr>
                <a:xfrm>
                  <a:off x="2545064" y="5168419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06" name="Rectangle 1505"/>
              <p:cNvSpPr/>
              <p:nvPr/>
            </p:nvSpPr>
            <p:spPr>
              <a:xfrm>
                <a:off x="4045899" y="607884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7" name="Rectangle 1506"/>
              <p:cNvSpPr/>
              <p:nvPr/>
            </p:nvSpPr>
            <p:spPr>
              <a:xfrm>
                <a:off x="3819452" y="58524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8" name="Rectangle 1507"/>
              <p:cNvSpPr/>
              <p:nvPr/>
            </p:nvSpPr>
            <p:spPr>
              <a:xfrm>
                <a:off x="3593005" y="56259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9" name="Rectangle 1508"/>
              <p:cNvSpPr/>
              <p:nvPr/>
            </p:nvSpPr>
            <p:spPr>
              <a:xfrm>
                <a:off x="3366558" y="53995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0" name="Rectangle 1509"/>
              <p:cNvSpPr/>
              <p:nvPr/>
            </p:nvSpPr>
            <p:spPr>
              <a:xfrm>
                <a:off x="3140111" y="51731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3" name="Group 1472"/>
            <p:cNvGrpSpPr/>
            <p:nvPr/>
          </p:nvGrpSpPr>
          <p:grpSpPr>
            <a:xfrm>
              <a:off x="2007876" y="2680186"/>
              <a:ext cx="2264470" cy="1132130"/>
              <a:chOff x="2007876" y="5173145"/>
              <a:chExt cx="2264470" cy="1132130"/>
            </a:xfrm>
            <a:grpFill/>
          </p:grpSpPr>
          <p:grpSp>
            <p:nvGrpSpPr>
              <p:cNvPr id="1474" name="Group 1473"/>
              <p:cNvGrpSpPr/>
              <p:nvPr/>
            </p:nvGrpSpPr>
            <p:grpSpPr>
              <a:xfrm>
                <a:off x="2007876" y="5173145"/>
                <a:ext cx="2038023" cy="1132130"/>
                <a:chOff x="1639276" y="5168419"/>
                <a:chExt cx="2038023" cy="1132130"/>
              </a:xfrm>
              <a:grpFill/>
            </p:grpSpPr>
            <p:sp>
              <p:nvSpPr>
                <p:cNvPr id="1480" name="Rectangle 1479"/>
                <p:cNvSpPr/>
                <p:nvPr/>
              </p:nvSpPr>
              <p:spPr>
                <a:xfrm>
                  <a:off x="1639276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1" name="Rectangle 1480"/>
                <p:cNvSpPr/>
                <p:nvPr/>
              </p:nvSpPr>
              <p:spPr>
                <a:xfrm>
                  <a:off x="1865723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2" name="Rectangle 1481"/>
                <p:cNvSpPr/>
                <p:nvPr/>
              </p:nvSpPr>
              <p:spPr>
                <a:xfrm>
                  <a:off x="2092170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3" name="Rectangle 1482"/>
                <p:cNvSpPr/>
                <p:nvPr/>
              </p:nvSpPr>
              <p:spPr>
                <a:xfrm>
                  <a:off x="2318617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4" name="Rectangle 1483"/>
                <p:cNvSpPr/>
                <p:nvPr/>
              </p:nvSpPr>
              <p:spPr>
                <a:xfrm>
                  <a:off x="2545064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5" name="Rectangle 1484"/>
                <p:cNvSpPr/>
                <p:nvPr/>
              </p:nvSpPr>
              <p:spPr>
                <a:xfrm>
                  <a:off x="2771511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6" name="Rectangle 1485"/>
                <p:cNvSpPr/>
                <p:nvPr/>
              </p:nvSpPr>
              <p:spPr>
                <a:xfrm>
                  <a:off x="2997958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7" name="Rectangle 1486"/>
                <p:cNvSpPr/>
                <p:nvPr/>
              </p:nvSpPr>
              <p:spPr>
                <a:xfrm>
                  <a:off x="3224405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8" name="Rectangle 1487"/>
                <p:cNvSpPr/>
                <p:nvPr/>
              </p:nvSpPr>
              <p:spPr>
                <a:xfrm>
                  <a:off x="3450852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9" name="Rectangle 1488"/>
                <p:cNvSpPr/>
                <p:nvPr/>
              </p:nvSpPr>
              <p:spPr>
                <a:xfrm>
                  <a:off x="1865723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0" name="Rectangle 1489"/>
                <p:cNvSpPr/>
                <p:nvPr/>
              </p:nvSpPr>
              <p:spPr>
                <a:xfrm>
                  <a:off x="2092170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1" name="Rectangle 1490"/>
                <p:cNvSpPr/>
                <p:nvPr/>
              </p:nvSpPr>
              <p:spPr>
                <a:xfrm>
                  <a:off x="2318617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2" name="Rectangle 1491"/>
                <p:cNvSpPr/>
                <p:nvPr/>
              </p:nvSpPr>
              <p:spPr>
                <a:xfrm>
                  <a:off x="2545064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3" name="Rectangle 1492"/>
                <p:cNvSpPr/>
                <p:nvPr/>
              </p:nvSpPr>
              <p:spPr>
                <a:xfrm>
                  <a:off x="2771511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4" name="Rectangle 1493"/>
                <p:cNvSpPr/>
                <p:nvPr/>
              </p:nvSpPr>
              <p:spPr>
                <a:xfrm>
                  <a:off x="2997958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5" name="Rectangle 1494"/>
                <p:cNvSpPr/>
                <p:nvPr/>
              </p:nvSpPr>
              <p:spPr>
                <a:xfrm>
                  <a:off x="3224405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6" name="Rectangle 1495"/>
                <p:cNvSpPr/>
                <p:nvPr/>
              </p:nvSpPr>
              <p:spPr>
                <a:xfrm>
                  <a:off x="2092170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7" name="Rectangle 1496"/>
                <p:cNvSpPr/>
                <p:nvPr/>
              </p:nvSpPr>
              <p:spPr>
                <a:xfrm>
                  <a:off x="2318617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8" name="Rectangle 1497"/>
                <p:cNvSpPr/>
                <p:nvPr/>
              </p:nvSpPr>
              <p:spPr>
                <a:xfrm>
                  <a:off x="2545064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9" name="Rectangle 1498"/>
                <p:cNvSpPr/>
                <p:nvPr/>
              </p:nvSpPr>
              <p:spPr>
                <a:xfrm>
                  <a:off x="2771511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0" name="Rectangle 1499"/>
                <p:cNvSpPr/>
                <p:nvPr/>
              </p:nvSpPr>
              <p:spPr>
                <a:xfrm>
                  <a:off x="2997958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1" name="Rectangle 1500"/>
                <p:cNvSpPr/>
                <p:nvPr/>
              </p:nvSpPr>
              <p:spPr>
                <a:xfrm>
                  <a:off x="2318617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2" name="Rectangle 1501"/>
                <p:cNvSpPr/>
                <p:nvPr/>
              </p:nvSpPr>
              <p:spPr>
                <a:xfrm>
                  <a:off x="2545064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3" name="Rectangle 1502"/>
                <p:cNvSpPr/>
                <p:nvPr/>
              </p:nvSpPr>
              <p:spPr>
                <a:xfrm>
                  <a:off x="2771511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4" name="Rectangle 1503"/>
                <p:cNvSpPr/>
                <p:nvPr/>
              </p:nvSpPr>
              <p:spPr>
                <a:xfrm>
                  <a:off x="2545064" y="5168419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75" name="Rectangle 1474"/>
              <p:cNvSpPr/>
              <p:nvPr/>
            </p:nvSpPr>
            <p:spPr>
              <a:xfrm>
                <a:off x="4045899" y="607884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6" name="Rectangle 1475"/>
              <p:cNvSpPr/>
              <p:nvPr/>
            </p:nvSpPr>
            <p:spPr>
              <a:xfrm>
                <a:off x="3819452" y="58524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7" name="Rectangle 1476"/>
              <p:cNvSpPr/>
              <p:nvPr/>
            </p:nvSpPr>
            <p:spPr>
              <a:xfrm>
                <a:off x="3593005" y="56259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8" name="Rectangle 1477"/>
              <p:cNvSpPr/>
              <p:nvPr/>
            </p:nvSpPr>
            <p:spPr>
              <a:xfrm>
                <a:off x="3366558" y="53995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9" name="Rectangle 1478"/>
              <p:cNvSpPr/>
              <p:nvPr/>
            </p:nvSpPr>
            <p:spPr>
              <a:xfrm>
                <a:off x="3140111" y="51731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36" name="Group 1535"/>
          <p:cNvGrpSpPr/>
          <p:nvPr/>
        </p:nvGrpSpPr>
        <p:grpSpPr>
          <a:xfrm>
            <a:off x="5744555" y="3045550"/>
            <a:ext cx="2490917" cy="2490684"/>
            <a:chOff x="728568" y="3977223"/>
            <a:chExt cx="2490917" cy="2490684"/>
          </a:xfrm>
          <a:solidFill>
            <a:srgbClr val="4B6E4A"/>
          </a:solidFill>
        </p:grpSpPr>
        <p:sp>
          <p:nvSpPr>
            <p:cNvPr id="1537" name="Rectangle 1536"/>
            <p:cNvSpPr/>
            <p:nvPr/>
          </p:nvSpPr>
          <p:spPr>
            <a:xfrm>
              <a:off x="1860803" y="624148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8" name="Rectangle 1537"/>
            <p:cNvSpPr/>
            <p:nvPr/>
          </p:nvSpPr>
          <p:spPr>
            <a:xfrm>
              <a:off x="1634356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9" name="Rectangle 1538"/>
            <p:cNvSpPr/>
            <p:nvPr/>
          </p:nvSpPr>
          <p:spPr>
            <a:xfrm>
              <a:off x="1860803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0" name="Rectangle 1539"/>
            <p:cNvSpPr/>
            <p:nvPr/>
          </p:nvSpPr>
          <p:spPr>
            <a:xfrm>
              <a:off x="2087250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1" name="Rectangle 1540"/>
            <p:cNvSpPr/>
            <p:nvPr/>
          </p:nvSpPr>
          <p:spPr>
            <a:xfrm>
              <a:off x="1407909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2" name="Rectangle 1541"/>
            <p:cNvSpPr/>
            <p:nvPr/>
          </p:nvSpPr>
          <p:spPr>
            <a:xfrm>
              <a:off x="1634356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3" name="Rectangle 1542"/>
            <p:cNvSpPr/>
            <p:nvPr/>
          </p:nvSpPr>
          <p:spPr>
            <a:xfrm>
              <a:off x="1860803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4" name="Rectangle 1543"/>
            <p:cNvSpPr/>
            <p:nvPr/>
          </p:nvSpPr>
          <p:spPr>
            <a:xfrm>
              <a:off x="2087250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5" name="Rectangle 1544"/>
            <p:cNvSpPr/>
            <p:nvPr/>
          </p:nvSpPr>
          <p:spPr>
            <a:xfrm>
              <a:off x="2313697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6" name="Rectangle 1545"/>
            <p:cNvSpPr/>
            <p:nvPr/>
          </p:nvSpPr>
          <p:spPr>
            <a:xfrm>
              <a:off x="1181462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7" name="Rectangle 1546"/>
            <p:cNvSpPr/>
            <p:nvPr/>
          </p:nvSpPr>
          <p:spPr>
            <a:xfrm>
              <a:off x="1407909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8" name="Rectangle 1547"/>
            <p:cNvSpPr/>
            <p:nvPr/>
          </p:nvSpPr>
          <p:spPr>
            <a:xfrm>
              <a:off x="1634356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9" name="Rectangle 1548"/>
            <p:cNvSpPr/>
            <p:nvPr/>
          </p:nvSpPr>
          <p:spPr>
            <a:xfrm>
              <a:off x="1860803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0" name="Rectangle 1549"/>
            <p:cNvSpPr/>
            <p:nvPr/>
          </p:nvSpPr>
          <p:spPr>
            <a:xfrm>
              <a:off x="2087250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1" name="Rectangle 1550"/>
            <p:cNvSpPr/>
            <p:nvPr/>
          </p:nvSpPr>
          <p:spPr>
            <a:xfrm>
              <a:off x="2313697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2" name="Rectangle 1551"/>
            <p:cNvSpPr/>
            <p:nvPr/>
          </p:nvSpPr>
          <p:spPr>
            <a:xfrm>
              <a:off x="2540144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3" name="Rectangle 1552"/>
            <p:cNvSpPr/>
            <p:nvPr/>
          </p:nvSpPr>
          <p:spPr>
            <a:xfrm>
              <a:off x="955015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4" name="Rectangle 1553"/>
            <p:cNvSpPr/>
            <p:nvPr/>
          </p:nvSpPr>
          <p:spPr>
            <a:xfrm>
              <a:off x="1181462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5" name="Rectangle 1554"/>
            <p:cNvSpPr/>
            <p:nvPr/>
          </p:nvSpPr>
          <p:spPr>
            <a:xfrm>
              <a:off x="1407909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6" name="Rectangle 1555"/>
            <p:cNvSpPr/>
            <p:nvPr/>
          </p:nvSpPr>
          <p:spPr>
            <a:xfrm>
              <a:off x="1634356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7" name="Rectangle 1556"/>
            <p:cNvSpPr/>
            <p:nvPr/>
          </p:nvSpPr>
          <p:spPr>
            <a:xfrm>
              <a:off x="1860803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8" name="Rectangle 1557"/>
            <p:cNvSpPr/>
            <p:nvPr/>
          </p:nvSpPr>
          <p:spPr>
            <a:xfrm>
              <a:off x="2087250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9" name="Rectangle 1558"/>
            <p:cNvSpPr/>
            <p:nvPr/>
          </p:nvSpPr>
          <p:spPr>
            <a:xfrm>
              <a:off x="2313697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0" name="Rectangle 1559"/>
            <p:cNvSpPr/>
            <p:nvPr/>
          </p:nvSpPr>
          <p:spPr>
            <a:xfrm>
              <a:off x="2540144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1" name="Rectangle 1560"/>
            <p:cNvSpPr/>
            <p:nvPr/>
          </p:nvSpPr>
          <p:spPr>
            <a:xfrm>
              <a:off x="2766591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2" name="Rectangle 1561"/>
            <p:cNvSpPr/>
            <p:nvPr/>
          </p:nvSpPr>
          <p:spPr>
            <a:xfrm>
              <a:off x="728568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3" name="Rectangle 1562"/>
            <p:cNvSpPr/>
            <p:nvPr/>
          </p:nvSpPr>
          <p:spPr>
            <a:xfrm>
              <a:off x="955015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4" name="Rectangle 1563"/>
            <p:cNvSpPr/>
            <p:nvPr/>
          </p:nvSpPr>
          <p:spPr>
            <a:xfrm>
              <a:off x="1181462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5" name="Rectangle 1564"/>
            <p:cNvSpPr/>
            <p:nvPr/>
          </p:nvSpPr>
          <p:spPr>
            <a:xfrm>
              <a:off x="1407909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6" name="Rectangle 1565"/>
            <p:cNvSpPr/>
            <p:nvPr/>
          </p:nvSpPr>
          <p:spPr>
            <a:xfrm>
              <a:off x="1634356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7" name="Rectangle 1566"/>
            <p:cNvSpPr/>
            <p:nvPr/>
          </p:nvSpPr>
          <p:spPr>
            <a:xfrm>
              <a:off x="1860803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8" name="Rectangle 1567"/>
            <p:cNvSpPr/>
            <p:nvPr/>
          </p:nvSpPr>
          <p:spPr>
            <a:xfrm>
              <a:off x="2087250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9" name="Rectangle 1568"/>
            <p:cNvSpPr/>
            <p:nvPr/>
          </p:nvSpPr>
          <p:spPr>
            <a:xfrm>
              <a:off x="2313697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0" name="Rectangle 1569"/>
            <p:cNvSpPr/>
            <p:nvPr/>
          </p:nvSpPr>
          <p:spPr>
            <a:xfrm>
              <a:off x="2540144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1" name="Rectangle 1570"/>
            <p:cNvSpPr/>
            <p:nvPr/>
          </p:nvSpPr>
          <p:spPr>
            <a:xfrm>
              <a:off x="2766591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2" name="Rectangle 1571"/>
            <p:cNvSpPr/>
            <p:nvPr/>
          </p:nvSpPr>
          <p:spPr>
            <a:xfrm>
              <a:off x="2993038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3" name="Rectangle 1572"/>
            <p:cNvSpPr/>
            <p:nvPr/>
          </p:nvSpPr>
          <p:spPr>
            <a:xfrm>
              <a:off x="955015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4" name="Rectangle 1573"/>
            <p:cNvSpPr/>
            <p:nvPr/>
          </p:nvSpPr>
          <p:spPr>
            <a:xfrm>
              <a:off x="1181462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5" name="Rectangle 1574"/>
            <p:cNvSpPr/>
            <p:nvPr/>
          </p:nvSpPr>
          <p:spPr>
            <a:xfrm>
              <a:off x="1407909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6" name="Rectangle 1575"/>
            <p:cNvSpPr/>
            <p:nvPr/>
          </p:nvSpPr>
          <p:spPr>
            <a:xfrm>
              <a:off x="1634356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7" name="Rectangle 1576"/>
            <p:cNvSpPr/>
            <p:nvPr/>
          </p:nvSpPr>
          <p:spPr>
            <a:xfrm>
              <a:off x="1860803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8" name="Rectangle 1577"/>
            <p:cNvSpPr/>
            <p:nvPr/>
          </p:nvSpPr>
          <p:spPr>
            <a:xfrm>
              <a:off x="2087250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9" name="Rectangle 1578"/>
            <p:cNvSpPr/>
            <p:nvPr/>
          </p:nvSpPr>
          <p:spPr>
            <a:xfrm>
              <a:off x="2313697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0" name="Rectangle 1579"/>
            <p:cNvSpPr/>
            <p:nvPr/>
          </p:nvSpPr>
          <p:spPr>
            <a:xfrm>
              <a:off x="2540144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1" name="Rectangle 1580"/>
            <p:cNvSpPr/>
            <p:nvPr/>
          </p:nvSpPr>
          <p:spPr>
            <a:xfrm>
              <a:off x="2766591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2" name="Rectangle 1581"/>
            <p:cNvSpPr/>
            <p:nvPr/>
          </p:nvSpPr>
          <p:spPr>
            <a:xfrm>
              <a:off x="1181462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3" name="Rectangle 1582"/>
            <p:cNvSpPr/>
            <p:nvPr/>
          </p:nvSpPr>
          <p:spPr>
            <a:xfrm>
              <a:off x="1407909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4" name="Rectangle 1583"/>
            <p:cNvSpPr/>
            <p:nvPr/>
          </p:nvSpPr>
          <p:spPr>
            <a:xfrm>
              <a:off x="1634356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5" name="Rectangle 1584"/>
            <p:cNvSpPr/>
            <p:nvPr/>
          </p:nvSpPr>
          <p:spPr>
            <a:xfrm>
              <a:off x="1860803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6" name="Rectangle 1585"/>
            <p:cNvSpPr/>
            <p:nvPr/>
          </p:nvSpPr>
          <p:spPr>
            <a:xfrm>
              <a:off x="2087250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7" name="Rectangle 1586"/>
            <p:cNvSpPr/>
            <p:nvPr/>
          </p:nvSpPr>
          <p:spPr>
            <a:xfrm>
              <a:off x="2313697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8" name="Rectangle 1587"/>
            <p:cNvSpPr/>
            <p:nvPr/>
          </p:nvSpPr>
          <p:spPr>
            <a:xfrm>
              <a:off x="2540144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9" name="Rectangle 1588"/>
            <p:cNvSpPr/>
            <p:nvPr/>
          </p:nvSpPr>
          <p:spPr>
            <a:xfrm>
              <a:off x="1407909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0" name="Rectangle 1589"/>
            <p:cNvSpPr/>
            <p:nvPr/>
          </p:nvSpPr>
          <p:spPr>
            <a:xfrm>
              <a:off x="1634356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1" name="Rectangle 1590"/>
            <p:cNvSpPr/>
            <p:nvPr/>
          </p:nvSpPr>
          <p:spPr>
            <a:xfrm>
              <a:off x="1860803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2" name="Rectangle 1591"/>
            <p:cNvSpPr/>
            <p:nvPr/>
          </p:nvSpPr>
          <p:spPr>
            <a:xfrm>
              <a:off x="2087250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3" name="Rectangle 1592"/>
            <p:cNvSpPr/>
            <p:nvPr/>
          </p:nvSpPr>
          <p:spPr>
            <a:xfrm>
              <a:off x="2313697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4" name="Rectangle 1593"/>
            <p:cNvSpPr/>
            <p:nvPr/>
          </p:nvSpPr>
          <p:spPr>
            <a:xfrm>
              <a:off x="1634356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5" name="Rectangle 1594"/>
            <p:cNvSpPr/>
            <p:nvPr/>
          </p:nvSpPr>
          <p:spPr>
            <a:xfrm>
              <a:off x="1860803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6" name="Rectangle 1595"/>
            <p:cNvSpPr/>
            <p:nvPr/>
          </p:nvSpPr>
          <p:spPr>
            <a:xfrm>
              <a:off x="2087250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7" name="Rectangle 1596"/>
            <p:cNvSpPr/>
            <p:nvPr/>
          </p:nvSpPr>
          <p:spPr>
            <a:xfrm>
              <a:off x="1860803" y="39772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8" name="Group 1597"/>
          <p:cNvGrpSpPr/>
          <p:nvPr/>
        </p:nvGrpSpPr>
        <p:grpSpPr>
          <a:xfrm rot="16200000">
            <a:off x="7107266" y="4405903"/>
            <a:ext cx="1132235" cy="1132130"/>
            <a:chOff x="733488" y="5168419"/>
            <a:chExt cx="1132235" cy="1132130"/>
          </a:xfrm>
          <a:solidFill>
            <a:srgbClr val="558ED5"/>
          </a:solidFill>
        </p:grpSpPr>
        <p:sp>
          <p:nvSpPr>
            <p:cNvPr id="1599" name="Rectangle 1598"/>
            <p:cNvSpPr/>
            <p:nvPr/>
          </p:nvSpPr>
          <p:spPr>
            <a:xfrm>
              <a:off x="733488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0" name="Rectangle 1599"/>
            <p:cNvSpPr/>
            <p:nvPr/>
          </p:nvSpPr>
          <p:spPr>
            <a:xfrm>
              <a:off x="959935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1" name="Rectangle 1600"/>
            <p:cNvSpPr/>
            <p:nvPr/>
          </p:nvSpPr>
          <p:spPr>
            <a:xfrm>
              <a:off x="1186382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2" name="Rectangle 1601"/>
            <p:cNvSpPr/>
            <p:nvPr/>
          </p:nvSpPr>
          <p:spPr>
            <a:xfrm>
              <a:off x="1412829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3" name="Rectangle 1602"/>
            <p:cNvSpPr/>
            <p:nvPr/>
          </p:nvSpPr>
          <p:spPr>
            <a:xfrm>
              <a:off x="1639276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4" name="Rectangle 1603"/>
            <p:cNvSpPr/>
            <p:nvPr/>
          </p:nvSpPr>
          <p:spPr>
            <a:xfrm>
              <a:off x="733488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5" name="Rectangle 1604"/>
            <p:cNvSpPr/>
            <p:nvPr/>
          </p:nvSpPr>
          <p:spPr>
            <a:xfrm>
              <a:off x="959935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6" name="Rectangle 1605"/>
            <p:cNvSpPr/>
            <p:nvPr/>
          </p:nvSpPr>
          <p:spPr>
            <a:xfrm>
              <a:off x="1186382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7" name="Rectangle 1606"/>
            <p:cNvSpPr/>
            <p:nvPr/>
          </p:nvSpPr>
          <p:spPr>
            <a:xfrm>
              <a:off x="1412829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8" name="Rectangle 1607"/>
            <p:cNvSpPr/>
            <p:nvPr/>
          </p:nvSpPr>
          <p:spPr>
            <a:xfrm>
              <a:off x="733488" y="56212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9" name="Rectangle 1608"/>
            <p:cNvSpPr/>
            <p:nvPr/>
          </p:nvSpPr>
          <p:spPr>
            <a:xfrm>
              <a:off x="959935" y="56212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0" name="Rectangle 1609"/>
            <p:cNvSpPr/>
            <p:nvPr/>
          </p:nvSpPr>
          <p:spPr>
            <a:xfrm>
              <a:off x="1186382" y="56212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1" name="Rectangle 1610"/>
            <p:cNvSpPr/>
            <p:nvPr/>
          </p:nvSpPr>
          <p:spPr>
            <a:xfrm>
              <a:off x="733488" y="53948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2" name="Rectangle 1611"/>
            <p:cNvSpPr/>
            <p:nvPr/>
          </p:nvSpPr>
          <p:spPr>
            <a:xfrm>
              <a:off x="959935" y="53948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3" name="Rectangle 1612"/>
            <p:cNvSpPr/>
            <p:nvPr/>
          </p:nvSpPr>
          <p:spPr>
            <a:xfrm>
              <a:off x="733488" y="516841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4" name="Group 1613"/>
          <p:cNvGrpSpPr/>
          <p:nvPr/>
        </p:nvGrpSpPr>
        <p:grpSpPr>
          <a:xfrm rot="16200000" flipH="1">
            <a:off x="6541147" y="2483826"/>
            <a:ext cx="2264470" cy="1132130"/>
            <a:chOff x="2007876" y="5173145"/>
            <a:chExt cx="2264470" cy="1132130"/>
          </a:xfrm>
          <a:solidFill>
            <a:srgbClr val="F294DC"/>
          </a:solidFill>
        </p:grpSpPr>
        <p:grpSp>
          <p:nvGrpSpPr>
            <p:cNvPr id="1615" name="Group 1614"/>
            <p:cNvGrpSpPr/>
            <p:nvPr/>
          </p:nvGrpSpPr>
          <p:grpSpPr>
            <a:xfrm>
              <a:off x="2007876" y="5173145"/>
              <a:ext cx="2038023" cy="1132130"/>
              <a:chOff x="1639276" y="5168419"/>
              <a:chExt cx="2038023" cy="1132130"/>
            </a:xfrm>
            <a:grpFill/>
          </p:grpSpPr>
          <p:sp>
            <p:nvSpPr>
              <p:cNvPr id="1621" name="Rectangle 1620"/>
              <p:cNvSpPr/>
              <p:nvPr/>
            </p:nvSpPr>
            <p:spPr>
              <a:xfrm>
                <a:off x="1639276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2" name="Rectangle 1621"/>
              <p:cNvSpPr/>
              <p:nvPr/>
            </p:nvSpPr>
            <p:spPr>
              <a:xfrm>
                <a:off x="1865723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3" name="Rectangle 1622"/>
              <p:cNvSpPr/>
              <p:nvPr/>
            </p:nvSpPr>
            <p:spPr>
              <a:xfrm>
                <a:off x="2092170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4" name="Rectangle 1623"/>
              <p:cNvSpPr/>
              <p:nvPr/>
            </p:nvSpPr>
            <p:spPr>
              <a:xfrm>
                <a:off x="2318617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5" name="Rectangle 1624"/>
              <p:cNvSpPr/>
              <p:nvPr/>
            </p:nvSpPr>
            <p:spPr>
              <a:xfrm>
                <a:off x="2545064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6" name="Rectangle 1625"/>
              <p:cNvSpPr/>
              <p:nvPr/>
            </p:nvSpPr>
            <p:spPr>
              <a:xfrm>
                <a:off x="2771511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7" name="Rectangle 1626"/>
              <p:cNvSpPr/>
              <p:nvPr/>
            </p:nvSpPr>
            <p:spPr>
              <a:xfrm>
                <a:off x="2997958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8" name="Rectangle 1627"/>
              <p:cNvSpPr/>
              <p:nvPr/>
            </p:nvSpPr>
            <p:spPr>
              <a:xfrm>
                <a:off x="3224405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9" name="Rectangle 1628"/>
              <p:cNvSpPr/>
              <p:nvPr/>
            </p:nvSpPr>
            <p:spPr>
              <a:xfrm>
                <a:off x="3450852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0" name="Rectangle 1629"/>
              <p:cNvSpPr/>
              <p:nvPr/>
            </p:nvSpPr>
            <p:spPr>
              <a:xfrm>
                <a:off x="1865723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1" name="Rectangle 1630"/>
              <p:cNvSpPr/>
              <p:nvPr/>
            </p:nvSpPr>
            <p:spPr>
              <a:xfrm>
                <a:off x="2092170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2" name="Rectangle 1631"/>
              <p:cNvSpPr/>
              <p:nvPr/>
            </p:nvSpPr>
            <p:spPr>
              <a:xfrm>
                <a:off x="2318617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3" name="Rectangle 1632"/>
              <p:cNvSpPr/>
              <p:nvPr/>
            </p:nvSpPr>
            <p:spPr>
              <a:xfrm>
                <a:off x="2545064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4" name="Rectangle 1633"/>
              <p:cNvSpPr/>
              <p:nvPr/>
            </p:nvSpPr>
            <p:spPr>
              <a:xfrm>
                <a:off x="2771511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5" name="Rectangle 1634"/>
              <p:cNvSpPr/>
              <p:nvPr/>
            </p:nvSpPr>
            <p:spPr>
              <a:xfrm>
                <a:off x="2997958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6" name="Rectangle 1635"/>
              <p:cNvSpPr/>
              <p:nvPr/>
            </p:nvSpPr>
            <p:spPr>
              <a:xfrm>
                <a:off x="3224405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7" name="Rectangle 1636"/>
              <p:cNvSpPr/>
              <p:nvPr/>
            </p:nvSpPr>
            <p:spPr>
              <a:xfrm>
                <a:off x="2092170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8" name="Rectangle 1637"/>
              <p:cNvSpPr/>
              <p:nvPr/>
            </p:nvSpPr>
            <p:spPr>
              <a:xfrm>
                <a:off x="2318617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9" name="Rectangle 1638"/>
              <p:cNvSpPr/>
              <p:nvPr/>
            </p:nvSpPr>
            <p:spPr>
              <a:xfrm>
                <a:off x="2545064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0" name="Rectangle 1639"/>
              <p:cNvSpPr/>
              <p:nvPr/>
            </p:nvSpPr>
            <p:spPr>
              <a:xfrm>
                <a:off x="2771511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1" name="Rectangle 1640"/>
              <p:cNvSpPr/>
              <p:nvPr/>
            </p:nvSpPr>
            <p:spPr>
              <a:xfrm>
                <a:off x="2997958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2" name="Rectangle 1641"/>
              <p:cNvSpPr/>
              <p:nvPr/>
            </p:nvSpPr>
            <p:spPr>
              <a:xfrm>
                <a:off x="2318617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3" name="Rectangle 1642"/>
              <p:cNvSpPr/>
              <p:nvPr/>
            </p:nvSpPr>
            <p:spPr>
              <a:xfrm>
                <a:off x="2545064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4" name="Rectangle 1643"/>
              <p:cNvSpPr/>
              <p:nvPr/>
            </p:nvSpPr>
            <p:spPr>
              <a:xfrm>
                <a:off x="2771511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5" name="Rectangle 1644"/>
              <p:cNvSpPr/>
              <p:nvPr/>
            </p:nvSpPr>
            <p:spPr>
              <a:xfrm>
                <a:off x="2545064" y="516841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16" name="Rectangle 1615"/>
            <p:cNvSpPr/>
            <p:nvPr/>
          </p:nvSpPr>
          <p:spPr>
            <a:xfrm>
              <a:off x="4045899" y="60788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7" name="Rectangle 1616"/>
            <p:cNvSpPr/>
            <p:nvPr/>
          </p:nvSpPr>
          <p:spPr>
            <a:xfrm>
              <a:off x="3819452" y="58524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8" name="Rectangle 1617"/>
            <p:cNvSpPr/>
            <p:nvPr/>
          </p:nvSpPr>
          <p:spPr>
            <a:xfrm>
              <a:off x="3593005" y="56259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9" name="Rectangle 1618"/>
            <p:cNvSpPr/>
            <p:nvPr/>
          </p:nvSpPr>
          <p:spPr>
            <a:xfrm>
              <a:off x="3366558" y="53995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0" name="Rectangle 1619"/>
            <p:cNvSpPr/>
            <p:nvPr/>
          </p:nvSpPr>
          <p:spPr>
            <a:xfrm>
              <a:off x="3140111" y="51731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6" name="Group 1645"/>
          <p:cNvGrpSpPr/>
          <p:nvPr/>
        </p:nvGrpSpPr>
        <p:grpSpPr>
          <a:xfrm rot="10800000">
            <a:off x="5970086" y="1912525"/>
            <a:ext cx="2038023" cy="1132128"/>
            <a:chOff x="6009875" y="2845614"/>
            <a:chExt cx="2038023" cy="1132128"/>
          </a:xfrm>
          <a:solidFill>
            <a:srgbClr val="813B3C"/>
          </a:solidFill>
        </p:grpSpPr>
        <p:sp>
          <p:nvSpPr>
            <p:cNvPr id="1647" name="Rectangle 1646"/>
            <p:cNvSpPr/>
            <p:nvPr/>
          </p:nvSpPr>
          <p:spPr>
            <a:xfrm>
              <a:off x="6009875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8" name="Rectangle 1647"/>
            <p:cNvSpPr/>
            <p:nvPr/>
          </p:nvSpPr>
          <p:spPr>
            <a:xfrm>
              <a:off x="6236322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9" name="Rectangle 1648"/>
            <p:cNvSpPr/>
            <p:nvPr/>
          </p:nvSpPr>
          <p:spPr>
            <a:xfrm>
              <a:off x="6462769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0" name="Rectangle 1649"/>
            <p:cNvSpPr/>
            <p:nvPr/>
          </p:nvSpPr>
          <p:spPr>
            <a:xfrm>
              <a:off x="6689216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1" name="Rectangle 1650"/>
            <p:cNvSpPr/>
            <p:nvPr/>
          </p:nvSpPr>
          <p:spPr>
            <a:xfrm>
              <a:off x="6915663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2" name="Rectangle 1651"/>
            <p:cNvSpPr/>
            <p:nvPr/>
          </p:nvSpPr>
          <p:spPr>
            <a:xfrm>
              <a:off x="7142110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3" name="Rectangle 1652"/>
            <p:cNvSpPr/>
            <p:nvPr/>
          </p:nvSpPr>
          <p:spPr>
            <a:xfrm>
              <a:off x="7368557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4" name="Rectangle 1653"/>
            <p:cNvSpPr/>
            <p:nvPr/>
          </p:nvSpPr>
          <p:spPr>
            <a:xfrm>
              <a:off x="7595004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5" name="Rectangle 1654"/>
            <p:cNvSpPr/>
            <p:nvPr/>
          </p:nvSpPr>
          <p:spPr>
            <a:xfrm>
              <a:off x="7821451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6" name="Rectangle 1655"/>
            <p:cNvSpPr/>
            <p:nvPr/>
          </p:nvSpPr>
          <p:spPr>
            <a:xfrm>
              <a:off x="6236322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7" name="Rectangle 1656"/>
            <p:cNvSpPr/>
            <p:nvPr/>
          </p:nvSpPr>
          <p:spPr>
            <a:xfrm>
              <a:off x="6462769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8" name="Rectangle 1657"/>
            <p:cNvSpPr/>
            <p:nvPr/>
          </p:nvSpPr>
          <p:spPr>
            <a:xfrm>
              <a:off x="6689216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9" name="Rectangle 1658"/>
            <p:cNvSpPr/>
            <p:nvPr/>
          </p:nvSpPr>
          <p:spPr>
            <a:xfrm>
              <a:off x="6915663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0" name="Rectangle 1659"/>
            <p:cNvSpPr/>
            <p:nvPr/>
          </p:nvSpPr>
          <p:spPr>
            <a:xfrm>
              <a:off x="7142110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1" name="Rectangle 1660"/>
            <p:cNvSpPr/>
            <p:nvPr/>
          </p:nvSpPr>
          <p:spPr>
            <a:xfrm>
              <a:off x="7368557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2" name="Rectangle 1661"/>
            <p:cNvSpPr/>
            <p:nvPr/>
          </p:nvSpPr>
          <p:spPr>
            <a:xfrm>
              <a:off x="7595004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3" name="Rectangle 1662"/>
            <p:cNvSpPr/>
            <p:nvPr/>
          </p:nvSpPr>
          <p:spPr>
            <a:xfrm>
              <a:off x="6462769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4" name="Rectangle 1663"/>
            <p:cNvSpPr/>
            <p:nvPr/>
          </p:nvSpPr>
          <p:spPr>
            <a:xfrm>
              <a:off x="6689216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5" name="Rectangle 1664"/>
            <p:cNvSpPr/>
            <p:nvPr/>
          </p:nvSpPr>
          <p:spPr>
            <a:xfrm>
              <a:off x="6915663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6" name="Rectangle 1665"/>
            <p:cNvSpPr/>
            <p:nvPr/>
          </p:nvSpPr>
          <p:spPr>
            <a:xfrm>
              <a:off x="7142110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7" name="Rectangle 1666"/>
            <p:cNvSpPr/>
            <p:nvPr/>
          </p:nvSpPr>
          <p:spPr>
            <a:xfrm>
              <a:off x="7368557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8" name="Rectangle 1667"/>
            <p:cNvSpPr/>
            <p:nvPr/>
          </p:nvSpPr>
          <p:spPr>
            <a:xfrm>
              <a:off x="6689216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9" name="Rectangle 1668"/>
            <p:cNvSpPr/>
            <p:nvPr/>
          </p:nvSpPr>
          <p:spPr>
            <a:xfrm>
              <a:off x="6915663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0" name="Rectangle 1669"/>
            <p:cNvSpPr/>
            <p:nvPr/>
          </p:nvSpPr>
          <p:spPr>
            <a:xfrm>
              <a:off x="7142110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1" name="Rectangle 1670"/>
            <p:cNvSpPr/>
            <p:nvPr/>
          </p:nvSpPr>
          <p:spPr>
            <a:xfrm>
              <a:off x="6915663" y="2845614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2" name="TextBox 1671"/>
          <p:cNvSpPr txBox="1"/>
          <p:nvPr/>
        </p:nvSpPr>
        <p:spPr>
          <a:xfrm>
            <a:off x="8120951" y="5667276"/>
            <a:ext cx="406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sp>
        <p:nvSpPr>
          <p:cNvPr id="1673" name="TextBox 1672"/>
          <p:cNvSpPr txBox="1"/>
          <p:nvPr/>
        </p:nvSpPr>
        <p:spPr>
          <a:xfrm rot="16200000">
            <a:off x="16603" y="1570104"/>
            <a:ext cx="309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cs typeface="Courier"/>
              </a:rPr>
              <a:t>t</a:t>
            </a:r>
            <a:endParaRPr lang="en-US" b="1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3696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Solution: Diamond Tiling</a:t>
            </a:r>
            <a:br>
              <a:rPr lang="en-US" dirty="0"/>
            </a:br>
            <a:r>
              <a:rPr lang="en-US" sz="2400" dirty="0"/>
              <a:t>[</a:t>
            </a:r>
            <a:r>
              <a:rPr lang="en-US" sz="2400" dirty="0" err="1"/>
              <a:t>Bandishi</a:t>
            </a:r>
            <a:r>
              <a:rPr lang="en-US" sz="2400" dirty="0"/>
              <a:t> et al. SC12]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15" name="Left-Up Arrow 1114"/>
          <p:cNvSpPr/>
          <p:nvPr/>
        </p:nvSpPr>
        <p:spPr>
          <a:xfrm flipH="1">
            <a:off x="457202" y="1677137"/>
            <a:ext cx="8053615" cy="4183958"/>
          </a:xfrm>
          <a:prstGeom prst="leftUpArrow">
            <a:avLst>
              <a:gd name="adj1" fmla="val 1788"/>
              <a:gd name="adj2" fmla="val 3001"/>
              <a:gd name="adj3" fmla="val 381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6" name="Group 1115"/>
          <p:cNvGrpSpPr/>
          <p:nvPr/>
        </p:nvGrpSpPr>
        <p:grpSpPr>
          <a:xfrm>
            <a:off x="761808" y="4404090"/>
            <a:ext cx="1132235" cy="1132130"/>
            <a:chOff x="733488" y="5168419"/>
            <a:chExt cx="1132235" cy="1132130"/>
          </a:xfrm>
          <a:solidFill>
            <a:srgbClr val="C4BD97"/>
          </a:solidFill>
        </p:grpSpPr>
        <p:sp>
          <p:nvSpPr>
            <p:cNvPr id="1119" name="Rectangle 1118"/>
            <p:cNvSpPr/>
            <p:nvPr/>
          </p:nvSpPr>
          <p:spPr>
            <a:xfrm>
              <a:off x="733488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0" name="Rectangle 1119"/>
            <p:cNvSpPr/>
            <p:nvPr/>
          </p:nvSpPr>
          <p:spPr>
            <a:xfrm>
              <a:off x="959935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1" name="Rectangle 1120"/>
            <p:cNvSpPr/>
            <p:nvPr/>
          </p:nvSpPr>
          <p:spPr>
            <a:xfrm>
              <a:off x="1186382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2" name="Rectangle 1121"/>
            <p:cNvSpPr/>
            <p:nvPr/>
          </p:nvSpPr>
          <p:spPr>
            <a:xfrm>
              <a:off x="1412829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3" name="Rectangle 1122"/>
            <p:cNvSpPr/>
            <p:nvPr/>
          </p:nvSpPr>
          <p:spPr>
            <a:xfrm>
              <a:off x="1639276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4" name="Rectangle 1123"/>
            <p:cNvSpPr/>
            <p:nvPr/>
          </p:nvSpPr>
          <p:spPr>
            <a:xfrm>
              <a:off x="733488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5" name="Rectangle 1124"/>
            <p:cNvSpPr/>
            <p:nvPr/>
          </p:nvSpPr>
          <p:spPr>
            <a:xfrm>
              <a:off x="959935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6" name="Rectangle 1125"/>
            <p:cNvSpPr/>
            <p:nvPr/>
          </p:nvSpPr>
          <p:spPr>
            <a:xfrm>
              <a:off x="1186382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7" name="Rectangle 1126"/>
            <p:cNvSpPr/>
            <p:nvPr/>
          </p:nvSpPr>
          <p:spPr>
            <a:xfrm>
              <a:off x="1412829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8" name="Rectangle 1127"/>
            <p:cNvSpPr/>
            <p:nvPr/>
          </p:nvSpPr>
          <p:spPr>
            <a:xfrm>
              <a:off x="733488" y="56212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9" name="Rectangle 1128"/>
            <p:cNvSpPr/>
            <p:nvPr/>
          </p:nvSpPr>
          <p:spPr>
            <a:xfrm>
              <a:off x="959935" y="56212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0" name="Rectangle 1129"/>
            <p:cNvSpPr/>
            <p:nvPr/>
          </p:nvSpPr>
          <p:spPr>
            <a:xfrm>
              <a:off x="1186382" y="56212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1" name="Rectangle 1130"/>
            <p:cNvSpPr/>
            <p:nvPr/>
          </p:nvSpPr>
          <p:spPr>
            <a:xfrm>
              <a:off x="733488" y="53948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2" name="Rectangle 1131"/>
            <p:cNvSpPr/>
            <p:nvPr/>
          </p:nvSpPr>
          <p:spPr>
            <a:xfrm>
              <a:off x="959935" y="53948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3" name="Rectangle 1132"/>
            <p:cNvSpPr/>
            <p:nvPr/>
          </p:nvSpPr>
          <p:spPr>
            <a:xfrm>
              <a:off x="733488" y="516841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4" name="Group 1133"/>
          <p:cNvGrpSpPr/>
          <p:nvPr/>
        </p:nvGrpSpPr>
        <p:grpSpPr>
          <a:xfrm>
            <a:off x="761808" y="3045536"/>
            <a:ext cx="2490917" cy="2490684"/>
            <a:chOff x="728568" y="3977223"/>
            <a:chExt cx="2490917" cy="2490684"/>
          </a:xfrm>
          <a:solidFill>
            <a:srgbClr val="DC8D54"/>
          </a:solidFill>
        </p:grpSpPr>
        <p:sp>
          <p:nvSpPr>
            <p:cNvPr id="1135" name="Rectangle 1134"/>
            <p:cNvSpPr/>
            <p:nvPr/>
          </p:nvSpPr>
          <p:spPr>
            <a:xfrm>
              <a:off x="1860803" y="624148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6" name="Rectangle 1135"/>
            <p:cNvSpPr/>
            <p:nvPr/>
          </p:nvSpPr>
          <p:spPr>
            <a:xfrm>
              <a:off x="1634356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7" name="Rectangle 1136"/>
            <p:cNvSpPr/>
            <p:nvPr/>
          </p:nvSpPr>
          <p:spPr>
            <a:xfrm>
              <a:off x="1860803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8" name="Rectangle 1137"/>
            <p:cNvSpPr/>
            <p:nvPr/>
          </p:nvSpPr>
          <p:spPr>
            <a:xfrm>
              <a:off x="2087250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9" name="Rectangle 1138"/>
            <p:cNvSpPr/>
            <p:nvPr/>
          </p:nvSpPr>
          <p:spPr>
            <a:xfrm>
              <a:off x="1407909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0" name="Rectangle 1139"/>
            <p:cNvSpPr/>
            <p:nvPr/>
          </p:nvSpPr>
          <p:spPr>
            <a:xfrm>
              <a:off x="1634356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1" name="Rectangle 1140"/>
            <p:cNvSpPr/>
            <p:nvPr/>
          </p:nvSpPr>
          <p:spPr>
            <a:xfrm>
              <a:off x="1860803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2" name="Rectangle 1141"/>
            <p:cNvSpPr/>
            <p:nvPr/>
          </p:nvSpPr>
          <p:spPr>
            <a:xfrm>
              <a:off x="2087250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3" name="Rectangle 1142"/>
            <p:cNvSpPr/>
            <p:nvPr/>
          </p:nvSpPr>
          <p:spPr>
            <a:xfrm>
              <a:off x="2313697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4" name="Rectangle 1143"/>
            <p:cNvSpPr/>
            <p:nvPr/>
          </p:nvSpPr>
          <p:spPr>
            <a:xfrm>
              <a:off x="1181462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5" name="Rectangle 1144"/>
            <p:cNvSpPr/>
            <p:nvPr/>
          </p:nvSpPr>
          <p:spPr>
            <a:xfrm>
              <a:off x="1407909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6" name="Rectangle 1145"/>
            <p:cNvSpPr/>
            <p:nvPr/>
          </p:nvSpPr>
          <p:spPr>
            <a:xfrm>
              <a:off x="1634356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7" name="Rectangle 1146"/>
            <p:cNvSpPr/>
            <p:nvPr/>
          </p:nvSpPr>
          <p:spPr>
            <a:xfrm>
              <a:off x="1860803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8" name="Rectangle 1147"/>
            <p:cNvSpPr/>
            <p:nvPr/>
          </p:nvSpPr>
          <p:spPr>
            <a:xfrm>
              <a:off x="2087250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9" name="Rectangle 1148"/>
            <p:cNvSpPr/>
            <p:nvPr/>
          </p:nvSpPr>
          <p:spPr>
            <a:xfrm>
              <a:off x="2313697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0" name="Rectangle 1149"/>
            <p:cNvSpPr/>
            <p:nvPr/>
          </p:nvSpPr>
          <p:spPr>
            <a:xfrm>
              <a:off x="2540144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1" name="Rectangle 1150"/>
            <p:cNvSpPr/>
            <p:nvPr/>
          </p:nvSpPr>
          <p:spPr>
            <a:xfrm>
              <a:off x="955015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2" name="Rectangle 1151"/>
            <p:cNvSpPr/>
            <p:nvPr/>
          </p:nvSpPr>
          <p:spPr>
            <a:xfrm>
              <a:off x="1181462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3" name="Rectangle 1152"/>
            <p:cNvSpPr/>
            <p:nvPr/>
          </p:nvSpPr>
          <p:spPr>
            <a:xfrm>
              <a:off x="1407909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4" name="Rectangle 1153"/>
            <p:cNvSpPr/>
            <p:nvPr/>
          </p:nvSpPr>
          <p:spPr>
            <a:xfrm>
              <a:off x="1634356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5" name="Rectangle 1154"/>
            <p:cNvSpPr/>
            <p:nvPr/>
          </p:nvSpPr>
          <p:spPr>
            <a:xfrm>
              <a:off x="1860803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6" name="Rectangle 1155"/>
            <p:cNvSpPr/>
            <p:nvPr/>
          </p:nvSpPr>
          <p:spPr>
            <a:xfrm>
              <a:off x="2087250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7" name="Rectangle 1156"/>
            <p:cNvSpPr/>
            <p:nvPr/>
          </p:nvSpPr>
          <p:spPr>
            <a:xfrm>
              <a:off x="2313697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8" name="Rectangle 1157"/>
            <p:cNvSpPr/>
            <p:nvPr/>
          </p:nvSpPr>
          <p:spPr>
            <a:xfrm>
              <a:off x="2540144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9" name="Rectangle 1158"/>
            <p:cNvSpPr/>
            <p:nvPr/>
          </p:nvSpPr>
          <p:spPr>
            <a:xfrm>
              <a:off x="2766591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0" name="Rectangle 1159"/>
            <p:cNvSpPr/>
            <p:nvPr/>
          </p:nvSpPr>
          <p:spPr>
            <a:xfrm>
              <a:off x="728568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1" name="Rectangle 1160"/>
            <p:cNvSpPr/>
            <p:nvPr/>
          </p:nvSpPr>
          <p:spPr>
            <a:xfrm>
              <a:off x="955015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2" name="Rectangle 1161"/>
            <p:cNvSpPr/>
            <p:nvPr/>
          </p:nvSpPr>
          <p:spPr>
            <a:xfrm>
              <a:off x="1181462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3" name="Rectangle 1162"/>
            <p:cNvSpPr/>
            <p:nvPr/>
          </p:nvSpPr>
          <p:spPr>
            <a:xfrm>
              <a:off x="1407909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4" name="Rectangle 1163"/>
            <p:cNvSpPr/>
            <p:nvPr/>
          </p:nvSpPr>
          <p:spPr>
            <a:xfrm>
              <a:off x="1634356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5" name="Rectangle 1164"/>
            <p:cNvSpPr/>
            <p:nvPr/>
          </p:nvSpPr>
          <p:spPr>
            <a:xfrm>
              <a:off x="1860803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6" name="Rectangle 1165"/>
            <p:cNvSpPr/>
            <p:nvPr/>
          </p:nvSpPr>
          <p:spPr>
            <a:xfrm>
              <a:off x="2087250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7" name="Rectangle 1166"/>
            <p:cNvSpPr/>
            <p:nvPr/>
          </p:nvSpPr>
          <p:spPr>
            <a:xfrm>
              <a:off x="2313697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8" name="Rectangle 1167"/>
            <p:cNvSpPr/>
            <p:nvPr/>
          </p:nvSpPr>
          <p:spPr>
            <a:xfrm>
              <a:off x="2540144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9" name="Rectangle 1168"/>
            <p:cNvSpPr/>
            <p:nvPr/>
          </p:nvSpPr>
          <p:spPr>
            <a:xfrm>
              <a:off x="2766591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0" name="Rectangle 1169"/>
            <p:cNvSpPr/>
            <p:nvPr/>
          </p:nvSpPr>
          <p:spPr>
            <a:xfrm>
              <a:off x="2993038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1" name="Rectangle 1170"/>
            <p:cNvSpPr/>
            <p:nvPr/>
          </p:nvSpPr>
          <p:spPr>
            <a:xfrm>
              <a:off x="955015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2" name="Rectangle 1171"/>
            <p:cNvSpPr/>
            <p:nvPr/>
          </p:nvSpPr>
          <p:spPr>
            <a:xfrm>
              <a:off x="1181462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3" name="Rectangle 1172"/>
            <p:cNvSpPr/>
            <p:nvPr/>
          </p:nvSpPr>
          <p:spPr>
            <a:xfrm>
              <a:off x="1407909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4" name="Rectangle 1173"/>
            <p:cNvSpPr/>
            <p:nvPr/>
          </p:nvSpPr>
          <p:spPr>
            <a:xfrm>
              <a:off x="1634356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5" name="Rectangle 1174"/>
            <p:cNvSpPr/>
            <p:nvPr/>
          </p:nvSpPr>
          <p:spPr>
            <a:xfrm>
              <a:off x="1860803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6" name="Rectangle 1175"/>
            <p:cNvSpPr/>
            <p:nvPr/>
          </p:nvSpPr>
          <p:spPr>
            <a:xfrm>
              <a:off x="2087250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7" name="Rectangle 1176"/>
            <p:cNvSpPr/>
            <p:nvPr/>
          </p:nvSpPr>
          <p:spPr>
            <a:xfrm>
              <a:off x="2313697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8" name="Rectangle 1177"/>
            <p:cNvSpPr/>
            <p:nvPr/>
          </p:nvSpPr>
          <p:spPr>
            <a:xfrm>
              <a:off x="2540144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9" name="Rectangle 1178"/>
            <p:cNvSpPr/>
            <p:nvPr/>
          </p:nvSpPr>
          <p:spPr>
            <a:xfrm>
              <a:off x="2766591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0" name="Rectangle 1179"/>
            <p:cNvSpPr/>
            <p:nvPr/>
          </p:nvSpPr>
          <p:spPr>
            <a:xfrm>
              <a:off x="1181462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1" name="Rectangle 1180"/>
            <p:cNvSpPr/>
            <p:nvPr/>
          </p:nvSpPr>
          <p:spPr>
            <a:xfrm>
              <a:off x="1407909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2" name="Rectangle 1181"/>
            <p:cNvSpPr/>
            <p:nvPr/>
          </p:nvSpPr>
          <p:spPr>
            <a:xfrm>
              <a:off x="1634356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3" name="Rectangle 1182"/>
            <p:cNvSpPr/>
            <p:nvPr/>
          </p:nvSpPr>
          <p:spPr>
            <a:xfrm>
              <a:off x="1860803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4" name="Rectangle 1183"/>
            <p:cNvSpPr/>
            <p:nvPr/>
          </p:nvSpPr>
          <p:spPr>
            <a:xfrm>
              <a:off x="2087250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5" name="Rectangle 1184"/>
            <p:cNvSpPr/>
            <p:nvPr/>
          </p:nvSpPr>
          <p:spPr>
            <a:xfrm>
              <a:off x="2313697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6" name="Rectangle 1185"/>
            <p:cNvSpPr/>
            <p:nvPr/>
          </p:nvSpPr>
          <p:spPr>
            <a:xfrm>
              <a:off x="2540144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7" name="Rectangle 1186"/>
            <p:cNvSpPr/>
            <p:nvPr/>
          </p:nvSpPr>
          <p:spPr>
            <a:xfrm>
              <a:off x="1407909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8" name="Rectangle 1187"/>
            <p:cNvSpPr/>
            <p:nvPr/>
          </p:nvSpPr>
          <p:spPr>
            <a:xfrm>
              <a:off x="1634356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9" name="Rectangle 1188"/>
            <p:cNvSpPr/>
            <p:nvPr/>
          </p:nvSpPr>
          <p:spPr>
            <a:xfrm>
              <a:off x="1860803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0" name="Rectangle 1189"/>
            <p:cNvSpPr/>
            <p:nvPr/>
          </p:nvSpPr>
          <p:spPr>
            <a:xfrm>
              <a:off x="2087250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1" name="Rectangle 1190"/>
            <p:cNvSpPr/>
            <p:nvPr/>
          </p:nvSpPr>
          <p:spPr>
            <a:xfrm>
              <a:off x="2313697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2" name="Rectangle 1191"/>
            <p:cNvSpPr/>
            <p:nvPr/>
          </p:nvSpPr>
          <p:spPr>
            <a:xfrm>
              <a:off x="1634356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3" name="Rectangle 1192"/>
            <p:cNvSpPr/>
            <p:nvPr/>
          </p:nvSpPr>
          <p:spPr>
            <a:xfrm>
              <a:off x="1860803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4" name="Rectangle 1193"/>
            <p:cNvSpPr/>
            <p:nvPr/>
          </p:nvSpPr>
          <p:spPr>
            <a:xfrm>
              <a:off x="2087250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5" name="Rectangle 1194"/>
            <p:cNvSpPr/>
            <p:nvPr/>
          </p:nvSpPr>
          <p:spPr>
            <a:xfrm>
              <a:off x="1860803" y="39772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6" name="Group 1195"/>
          <p:cNvGrpSpPr/>
          <p:nvPr/>
        </p:nvGrpSpPr>
        <p:grpSpPr>
          <a:xfrm>
            <a:off x="2120490" y="4403206"/>
            <a:ext cx="2264470" cy="1132130"/>
            <a:chOff x="2007876" y="5173145"/>
            <a:chExt cx="2264470" cy="1132130"/>
          </a:xfrm>
          <a:solidFill>
            <a:srgbClr val="99CF98"/>
          </a:solidFill>
        </p:grpSpPr>
        <p:grpSp>
          <p:nvGrpSpPr>
            <p:cNvPr id="1197" name="Group 1196"/>
            <p:cNvGrpSpPr/>
            <p:nvPr/>
          </p:nvGrpSpPr>
          <p:grpSpPr>
            <a:xfrm>
              <a:off x="2007876" y="5173145"/>
              <a:ext cx="2038023" cy="1132130"/>
              <a:chOff x="1639276" y="5168419"/>
              <a:chExt cx="2038023" cy="1132130"/>
            </a:xfrm>
            <a:grpFill/>
          </p:grpSpPr>
          <p:sp>
            <p:nvSpPr>
              <p:cNvPr id="1203" name="Rectangle 1202"/>
              <p:cNvSpPr/>
              <p:nvPr/>
            </p:nvSpPr>
            <p:spPr>
              <a:xfrm>
                <a:off x="1639276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4" name="Rectangle 1203"/>
              <p:cNvSpPr/>
              <p:nvPr/>
            </p:nvSpPr>
            <p:spPr>
              <a:xfrm>
                <a:off x="1865723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5" name="Rectangle 1204"/>
              <p:cNvSpPr/>
              <p:nvPr/>
            </p:nvSpPr>
            <p:spPr>
              <a:xfrm>
                <a:off x="2092170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6" name="Rectangle 1205"/>
              <p:cNvSpPr/>
              <p:nvPr/>
            </p:nvSpPr>
            <p:spPr>
              <a:xfrm>
                <a:off x="2318617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7" name="Rectangle 1206"/>
              <p:cNvSpPr/>
              <p:nvPr/>
            </p:nvSpPr>
            <p:spPr>
              <a:xfrm>
                <a:off x="2545064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8" name="Rectangle 1207"/>
              <p:cNvSpPr/>
              <p:nvPr/>
            </p:nvSpPr>
            <p:spPr>
              <a:xfrm>
                <a:off x="2771511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9" name="Rectangle 1208"/>
              <p:cNvSpPr/>
              <p:nvPr/>
            </p:nvSpPr>
            <p:spPr>
              <a:xfrm>
                <a:off x="2997958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0" name="Rectangle 1209"/>
              <p:cNvSpPr/>
              <p:nvPr/>
            </p:nvSpPr>
            <p:spPr>
              <a:xfrm>
                <a:off x="3224405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1" name="Rectangle 1210"/>
              <p:cNvSpPr/>
              <p:nvPr/>
            </p:nvSpPr>
            <p:spPr>
              <a:xfrm>
                <a:off x="3450852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2" name="Rectangle 1211"/>
              <p:cNvSpPr/>
              <p:nvPr/>
            </p:nvSpPr>
            <p:spPr>
              <a:xfrm>
                <a:off x="1865723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3" name="Rectangle 1212"/>
              <p:cNvSpPr/>
              <p:nvPr/>
            </p:nvSpPr>
            <p:spPr>
              <a:xfrm>
                <a:off x="2092170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4" name="Rectangle 1213"/>
              <p:cNvSpPr/>
              <p:nvPr/>
            </p:nvSpPr>
            <p:spPr>
              <a:xfrm>
                <a:off x="2318617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5" name="Rectangle 1214"/>
              <p:cNvSpPr/>
              <p:nvPr/>
            </p:nvSpPr>
            <p:spPr>
              <a:xfrm>
                <a:off x="2545064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6" name="Rectangle 1215"/>
              <p:cNvSpPr/>
              <p:nvPr/>
            </p:nvSpPr>
            <p:spPr>
              <a:xfrm>
                <a:off x="2771511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7" name="Rectangle 1216"/>
              <p:cNvSpPr/>
              <p:nvPr/>
            </p:nvSpPr>
            <p:spPr>
              <a:xfrm>
                <a:off x="2997958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8" name="Rectangle 1217"/>
              <p:cNvSpPr/>
              <p:nvPr/>
            </p:nvSpPr>
            <p:spPr>
              <a:xfrm>
                <a:off x="3224405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9" name="Rectangle 1218"/>
              <p:cNvSpPr/>
              <p:nvPr/>
            </p:nvSpPr>
            <p:spPr>
              <a:xfrm>
                <a:off x="2092170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0" name="Rectangle 1219"/>
              <p:cNvSpPr/>
              <p:nvPr/>
            </p:nvSpPr>
            <p:spPr>
              <a:xfrm>
                <a:off x="2318617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1" name="Rectangle 1220"/>
              <p:cNvSpPr/>
              <p:nvPr/>
            </p:nvSpPr>
            <p:spPr>
              <a:xfrm>
                <a:off x="2545064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2" name="Rectangle 1221"/>
              <p:cNvSpPr/>
              <p:nvPr/>
            </p:nvSpPr>
            <p:spPr>
              <a:xfrm>
                <a:off x="2771511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3" name="Rectangle 1222"/>
              <p:cNvSpPr/>
              <p:nvPr/>
            </p:nvSpPr>
            <p:spPr>
              <a:xfrm>
                <a:off x="2997958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4" name="Rectangle 1223"/>
              <p:cNvSpPr/>
              <p:nvPr/>
            </p:nvSpPr>
            <p:spPr>
              <a:xfrm>
                <a:off x="2318617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5" name="Rectangle 1224"/>
              <p:cNvSpPr/>
              <p:nvPr/>
            </p:nvSpPr>
            <p:spPr>
              <a:xfrm>
                <a:off x="2545064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6" name="Rectangle 1225"/>
              <p:cNvSpPr/>
              <p:nvPr/>
            </p:nvSpPr>
            <p:spPr>
              <a:xfrm>
                <a:off x="2771511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7" name="Rectangle 1226"/>
              <p:cNvSpPr/>
              <p:nvPr/>
            </p:nvSpPr>
            <p:spPr>
              <a:xfrm>
                <a:off x="2545064" y="516841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8" name="Rectangle 1197"/>
            <p:cNvSpPr/>
            <p:nvPr/>
          </p:nvSpPr>
          <p:spPr>
            <a:xfrm>
              <a:off x="4045899" y="60788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9" name="Rectangle 1198"/>
            <p:cNvSpPr/>
            <p:nvPr/>
          </p:nvSpPr>
          <p:spPr>
            <a:xfrm>
              <a:off x="3819452" y="58524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0" name="Rectangle 1199"/>
            <p:cNvSpPr/>
            <p:nvPr/>
          </p:nvSpPr>
          <p:spPr>
            <a:xfrm>
              <a:off x="3593005" y="56259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1" name="Rectangle 1200"/>
            <p:cNvSpPr/>
            <p:nvPr/>
          </p:nvSpPr>
          <p:spPr>
            <a:xfrm>
              <a:off x="3366558" y="53995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2" name="Rectangle 1201"/>
            <p:cNvSpPr/>
            <p:nvPr/>
          </p:nvSpPr>
          <p:spPr>
            <a:xfrm>
              <a:off x="3140111" y="51731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8" name="Group 1227"/>
          <p:cNvGrpSpPr/>
          <p:nvPr/>
        </p:nvGrpSpPr>
        <p:grpSpPr>
          <a:xfrm>
            <a:off x="3253638" y="3041504"/>
            <a:ext cx="2490917" cy="2490684"/>
            <a:chOff x="728568" y="3977223"/>
            <a:chExt cx="2490917" cy="2490684"/>
          </a:xfrm>
          <a:solidFill>
            <a:srgbClr val="95B3D7"/>
          </a:solidFill>
        </p:grpSpPr>
        <p:sp>
          <p:nvSpPr>
            <p:cNvPr id="1229" name="Rectangle 1228"/>
            <p:cNvSpPr/>
            <p:nvPr/>
          </p:nvSpPr>
          <p:spPr>
            <a:xfrm>
              <a:off x="1860803" y="624148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0" name="Rectangle 1229"/>
            <p:cNvSpPr/>
            <p:nvPr/>
          </p:nvSpPr>
          <p:spPr>
            <a:xfrm>
              <a:off x="1634356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1" name="Rectangle 1230"/>
            <p:cNvSpPr/>
            <p:nvPr/>
          </p:nvSpPr>
          <p:spPr>
            <a:xfrm>
              <a:off x="1860803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2" name="Rectangle 1231"/>
            <p:cNvSpPr/>
            <p:nvPr/>
          </p:nvSpPr>
          <p:spPr>
            <a:xfrm>
              <a:off x="2087250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3" name="Rectangle 1232"/>
            <p:cNvSpPr/>
            <p:nvPr/>
          </p:nvSpPr>
          <p:spPr>
            <a:xfrm>
              <a:off x="1407909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4" name="Rectangle 1233"/>
            <p:cNvSpPr/>
            <p:nvPr/>
          </p:nvSpPr>
          <p:spPr>
            <a:xfrm>
              <a:off x="1634356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5" name="Rectangle 1234"/>
            <p:cNvSpPr/>
            <p:nvPr/>
          </p:nvSpPr>
          <p:spPr>
            <a:xfrm>
              <a:off x="1860803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6" name="Rectangle 1235"/>
            <p:cNvSpPr/>
            <p:nvPr/>
          </p:nvSpPr>
          <p:spPr>
            <a:xfrm>
              <a:off x="2087250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7" name="Rectangle 1236"/>
            <p:cNvSpPr/>
            <p:nvPr/>
          </p:nvSpPr>
          <p:spPr>
            <a:xfrm>
              <a:off x="2313697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8" name="Rectangle 1237"/>
            <p:cNvSpPr/>
            <p:nvPr/>
          </p:nvSpPr>
          <p:spPr>
            <a:xfrm>
              <a:off x="1181462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9" name="Rectangle 1238"/>
            <p:cNvSpPr/>
            <p:nvPr/>
          </p:nvSpPr>
          <p:spPr>
            <a:xfrm>
              <a:off x="1407909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0" name="Rectangle 1239"/>
            <p:cNvSpPr/>
            <p:nvPr/>
          </p:nvSpPr>
          <p:spPr>
            <a:xfrm>
              <a:off x="1634356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1" name="Rectangle 1240"/>
            <p:cNvSpPr/>
            <p:nvPr/>
          </p:nvSpPr>
          <p:spPr>
            <a:xfrm>
              <a:off x="1860803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2" name="Rectangle 1241"/>
            <p:cNvSpPr/>
            <p:nvPr/>
          </p:nvSpPr>
          <p:spPr>
            <a:xfrm>
              <a:off x="2087250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3" name="Rectangle 1242"/>
            <p:cNvSpPr/>
            <p:nvPr/>
          </p:nvSpPr>
          <p:spPr>
            <a:xfrm>
              <a:off x="2313697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4" name="Rectangle 1243"/>
            <p:cNvSpPr/>
            <p:nvPr/>
          </p:nvSpPr>
          <p:spPr>
            <a:xfrm>
              <a:off x="2540144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5" name="Rectangle 1244"/>
            <p:cNvSpPr/>
            <p:nvPr/>
          </p:nvSpPr>
          <p:spPr>
            <a:xfrm>
              <a:off x="955015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6" name="Rectangle 1245"/>
            <p:cNvSpPr/>
            <p:nvPr/>
          </p:nvSpPr>
          <p:spPr>
            <a:xfrm>
              <a:off x="1181462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7" name="Rectangle 1246"/>
            <p:cNvSpPr/>
            <p:nvPr/>
          </p:nvSpPr>
          <p:spPr>
            <a:xfrm>
              <a:off x="1407909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8" name="Rectangle 1247"/>
            <p:cNvSpPr/>
            <p:nvPr/>
          </p:nvSpPr>
          <p:spPr>
            <a:xfrm>
              <a:off x="1634356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9" name="Rectangle 1248"/>
            <p:cNvSpPr/>
            <p:nvPr/>
          </p:nvSpPr>
          <p:spPr>
            <a:xfrm>
              <a:off x="1860803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0" name="Rectangle 1249"/>
            <p:cNvSpPr/>
            <p:nvPr/>
          </p:nvSpPr>
          <p:spPr>
            <a:xfrm>
              <a:off x="2087250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1" name="Rectangle 1250"/>
            <p:cNvSpPr/>
            <p:nvPr/>
          </p:nvSpPr>
          <p:spPr>
            <a:xfrm>
              <a:off x="2313697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2" name="Rectangle 1251"/>
            <p:cNvSpPr/>
            <p:nvPr/>
          </p:nvSpPr>
          <p:spPr>
            <a:xfrm>
              <a:off x="2540144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3" name="Rectangle 1252"/>
            <p:cNvSpPr/>
            <p:nvPr/>
          </p:nvSpPr>
          <p:spPr>
            <a:xfrm>
              <a:off x="2766591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4" name="Rectangle 1253"/>
            <p:cNvSpPr/>
            <p:nvPr/>
          </p:nvSpPr>
          <p:spPr>
            <a:xfrm>
              <a:off x="728568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5" name="Rectangle 1254"/>
            <p:cNvSpPr/>
            <p:nvPr/>
          </p:nvSpPr>
          <p:spPr>
            <a:xfrm>
              <a:off x="955015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6" name="Rectangle 1255"/>
            <p:cNvSpPr/>
            <p:nvPr/>
          </p:nvSpPr>
          <p:spPr>
            <a:xfrm>
              <a:off x="1181462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7" name="Rectangle 1256"/>
            <p:cNvSpPr/>
            <p:nvPr/>
          </p:nvSpPr>
          <p:spPr>
            <a:xfrm>
              <a:off x="1407909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8" name="Rectangle 1257"/>
            <p:cNvSpPr/>
            <p:nvPr/>
          </p:nvSpPr>
          <p:spPr>
            <a:xfrm>
              <a:off x="1634356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9" name="Rectangle 1258"/>
            <p:cNvSpPr/>
            <p:nvPr/>
          </p:nvSpPr>
          <p:spPr>
            <a:xfrm>
              <a:off x="1860803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0" name="Rectangle 1259"/>
            <p:cNvSpPr/>
            <p:nvPr/>
          </p:nvSpPr>
          <p:spPr>
            <a:xfrm>
              <a:off x="2087250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1" name="Rectangle 1260"/>
            <p:cNvSpPr/>
            <p:nvPr/>
          </p:nvSpPr>
          <p:spPr>
            <a:xfrm>
              <a:off x="2313697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2" name="Rectangle 1261"/>
            <p:cNvSpPr/>
            <p:nvPr/>
          </p:nvSpPr>
          <p:spPr>
            <a:xfrm>
              <a:off x="2540144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3" name="Rectangle 1262"/>
            <p:cNvSpPr/>
            <p:nvPr/>
          </p:nvSpPr>
          <p:spPr>
            <a:xfrm>
              <a:off x="2766591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4" name="Rectangle 1263"/>
            <p:cNvSpPr/>
            <p:nvPr/>
          </p:nvSpPr>
          <p:spPr>
            <a:xfrm>
              <a:off x="2993038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5" name="Rectangle 1264"/>
            <p:cNvSpPr/>
            <p:nvPr/>
          </p:nvSpPr>
          <p:spPr>
            <a:xfrm>
              <a:off x="955015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6" name="Rectangle 1265"/>
            <p:cNvSpPr/>
            <p:nvPr/>
          </p:nvSpPr>
          <p:spPr>
            <a:xfrm>
              <a:off x="1181462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7" name="Rectangle 1266"/>
            <p:cNvSpPr/>
            <p:nvPr/>
          </p:nvSpPr>
          <p:spPr>
            <a:xfrm>
              <a:off x="1407909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8" name="Rectangle 1267"/>
            <p:cNvSpPr/>
            <p:nvPr/>
          </p:nvSpPr>
          <p:spPr>
            <a:xfrm>
              <a:off x="1634356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9" name="Rectangle 1268"/>
            <p:cNvSpPr/>
            <p:nvPr/>
          </p:nvSpPr>
          <p:spPr>
            <a:xfrm>
              <a:off x="1860803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0" name="Rectangle 1269"/>
            <p:cNvSpPr/>
            <p:nvPr/>
          </p:nvSpPr>
          <p:spPr>
            <a:xfrm>
              <a:off x="2087250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1" name="Rectangle 1270"/>
            <p:cNvSpPr/>
            <p:nvPr/>
          </p:nvSpPr>
          <p:spPr>
            <a:xfrm>
              <a:off x="2313697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2" name="Rectangle 1271"/>
            <p:cNvSpPr/>
            <p:nvPr/>
          </p:nvSpPr>
          <p:spPr>
            <a:xfrm>
              <a:off x="2540144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3" name="Rectangle 1272"/>
            <p:cNvSpPr/>
            <p:nvPr/>
          </p:nvSpPr>
          <p:spPr>
            <a:xfrm>
              <a:off x="2766591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4" name="Rectangle 1273"/>
            <p:cNvSpPr/>
            <p:nvPr/>
          </p:nvSpPr>
          <p:spPr>
            <a:xfrm>
              <a:off x="1181462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5" name="Rectangle 1274"/>
            <p:cNvSpPr/>
            <p:nvPr/>
          </p:nvSpPr>
          <p:spPr>
            <a:xfrm>
              <a:off x="1407909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6" name="Rectangle 1275"/>
            <p:cNvSpPr/>
            <p:nvPr/>
          </p:nvSpPr>
          <p:spPr>
            <a:xfrm>
              <a:off x="1634356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7" name="Rectangle 1276"/>
            <p:cNvSpPr/>
            <p:nvPr/>
          </p:nvSpPr>
          <p:spPr>
            <a:xfrm>
              <a:off x="1860803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8" name="Rectangle 1277"/>
            <p:cNvSpPr/>
            <p:nvPr/>
          </p:nvSpPr>
          <p:spPr>
            <a:xfrm>
              <a:off x="2087250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9" name="Rectangle 1278"/>
            <p:cNvSpPr/>
            <p:nvPr/>
          </p:nvSpPr>
          <p:spPr>
            <a:xfrm>
              <a:off x="2313697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0" name="Rectangle 1279"/>
            <p:cNvSpPr/>
            <p:nvPr/>
          </p:nvSpPr>
          <p:spPr>
            <a:xfrm>
              <a:off x="2540144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1" name="Rectangle 1280"/>
            <p:cNvSpPr/>
            <p:nvPr/>
          </p:nvSpPr>
          <p:spPr>
            <a:xfrm>
              <a:off x="1407909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2" name="Rectangle 1281"/>
            <p:cNvSpPr/>
            <p:nvPr/>
          </p:nvSpPr>
          <p:spPr>
            <a:xfrm>
              <a:off x="1634356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3" name="Rectangle 1282"/>
            <p:cNvSpPr/>
            <p:nvPr/>
          </p:nvSpPr>
          <p:spPr>
            <a:xfrm>
              <a:off x="1860803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4" name="Rectangle 1283"/>
            <p:cNvSpPr/>
            <p:nvPr/>
          </p:nvSpPr>
          <p:spPr>
            <a:xfrm>
              <a:off x="2087250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5" name="Rectangle 1284"/>
            <p:cNvSpPr/>
            <p:nvPr/>
          </p:nvSpPr>
          <p:spPr>
            <a:xfrm>
              <a:off x="2313697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6" name="Rectangle 1285"/>
            <p:cNvSpPr/>
            <p:nvPr/>
          </p:nvSpPr>
          <p:spPr>
            <a:xfrm>
              <a:off x="1634356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7" name="Rectangle 1286"/>
            <p:cNvSpPr/>
            <p:nvPr/>
          </p:nvSpPr>
          <p:spPr>
            <a:xfrm>
              <a:off x="1860803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8" name="Rectangle 1287"/>
            <p:cNvSpPr/>
            <p:nvPr/>
          </p:nvSpPr>
          <p:spPr>
            <a:xfrm>
              <a:off x="2087250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9" name="Rectangle 1288"/>
            <p:cNvSpPr/>
            <p:nvPr/>
          </p:nvSpPr>
          <p:spPr>
            <a:xfrm>
              <a:off x="1860803" y="39772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0" name="Group 1289"/>
          <p:cNvGrpSpPr/>
          <p:nvPr/>
        </p:nvGrpSpPr>
        <p:grpSpPr>
          <a:xfrm>
            <a:off x="4612320" y="4400058"/>
            <a:ext cx="2264470" cy="1132130"/>
            <a:chOff x="2007876" y="5173145"/>
            <a:chExt cx="2264470" cy="1132130"/>
          </a:xfrm>
          <a:solidFill>
            <a:srgbClr val="E6B9B8"/>
          </a:solidFill>
        </p:grpSpPr>
        <p:grpSp>
          <p:nvGrpSpPr>
            <p:cNvPr id="1291" name="Group 1290"/>
            <p:cNvGrpSpPr/>
            <p:nvPr/>
          </p:nvGrpSpPr>
          <p:grpSpPr>
            <a:xfrm>
              <a:off x="2007876" y="5173145"/>
              <a:ext cx="2038023" cy="1132130"/>
              <a:chOff x="1639276" y="5168419"/>
              <a:chExt cx="2038023" cy="1132130"/>
            </a:xfrm>
            <a:grpFill/>
          </p:grpSpPr>
          <p:sp>
            <p:nvSpPr>
              <p:cNvPr id="1297" name="Rectangle 1296"/>
              <p:cNvSpPr/>
              <p:nvPr/>
            </p:nvSpPr>
            <p:spPr>
              <a:xfrm>
                <a:off x="1639276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8" name="Rectangle 1297"/>
              <p:cNvSpPr/>
              <p:nvPr/>
            </p:nvSpPr>
            <p:spPr>
              <a:xfrm>
                <a:off x="1865723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9" name="Rectangle 1298"/>
              <p:cNvSpPr/>
              <p:nvPr/>
            </p:nvSpPr>
            <p:spPr>
              <a:xfrm>
                <a:off x="2092170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0" name="Rectangle 1299"/>
              <p:cNvSpPr/>
              <p:nvPr/>
            </p:nvSpPr>
            <p:spPr>
              <a:xfrm>
                <a:off x="2318617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1" name="Rectangle 1300"/>
              <p:cNvSpPr/>
              <p:nvPr/>
            </p:nvSpPr>
            <p:spPr>
              <a:xfrm>
                <a:off x="2545064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2" name="Rectangle 1301"/>
              <p:cNvSpPr/>
              <p:nvPr/>
            </p:nvSpPr>
            <p:spPr>
              <a:xfrm>
                <a:off x="2771511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3" name="Rectangle 1302"/>
              <p:cNvSpPr/>
              <p:nvPr/>
            </p:nvSpPr>
            <p:spPr>
              <a:xfrm>
                <a:off x="2997958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4" name="Rectangle 1303"/>
              <p:cNvSpPr/>
              <p:nvPr/>
            </p:nvSpPr>
            <p:spPr>
              <a:xfrm>
                <a:off x="3224405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5" name="Rectangle 1304"/>
              <p:cNvSpPr/>
              <p:nvPr/>
            </p:nvSpPr>
            <p:spPr>
              <a:xfrm>
                <a:off x="3450852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6" name="Rectangle 1305"/>
              <p:cNvSpPr/>
              <p:nvPr/>
            </p:nvSpPr>
            <p:spPr>
              <a:xfrm>
                <a:off x="1865723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7" name="Rectangle 1306"/>
              <p:cNvSpPr/>
              <p:nvPr/>
            </p:nvSpPr>
            <p:spPr>
              <a:xfrm>
                <a:off x="2092170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8" name="Rectangle 1307"/>
              <p:cNvSpPr/>
              <p:nvPr/>
            </p:nvSpPr>
            <p:spPr>
              <a:xfrm>
                <a:off x="2318617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9" name="Rectangle 1308"/>
              <p:cNvSpPr/>
              <p:nvPr/>
            </p:nvSpPr>
            <p:spPr>
              <a:xfrm>
                <a:off x="2545064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0" name="Rectangle 1309"/>
              <p:cNvSpPr/>
              <p:nvPr/>
            </p:nvSpPr>
            <p:spPr>
              <a:xfrm>
                <a:off x="2771511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1" name="Rectangle 1310"/>
              <p:cNvSpPr/>
              <p:nvPr/>
            </p:nvSpPr>
            <p:spPr>
              <a:xfrm>
                <a:off x="2997958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2" name="Rectangle 1311"/>
              <p:cNvSpPr/>
              <p:nvPr/>
            </p:nvSpPr>
            <p:spPr>
              <a:xfrm>
                <a:off x="3224405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3" name="Rectangle 1312"/>
              <p:cNvSpPr/>
              <p:nvPr/>
            </p:nvSpPr>
            <p:spPr>
              <a:xfrm>
                <a:off x="2092170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4" name="Rectangle 1313"/>
              <p:cNvSpPr/>
              <p:nvPr/>
            </p:nvSpPr>
            <p:spPr>
              <a:xfrm>
                <a:off x="2318617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5" name="Rectangle 1314"/>
              <p:cNvSpPr/>
              <p:nvPr/>
            </p:nvSpPr>
            <p:spPr>
              <a:xfrm>
                <a:off x="2545064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6" name="Rectangle 1315"/>
              <p:cNvSpPr/>
              <p:nvPr/>
            </p:nvSpPr>
            <p:spPr>
              <a:xfrm>
                <a:off x="2771511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7" name="Rectangle 1316"/>
              <p:cNvSpPr/>
              <p:nvPr/>
            </p:nvSpPr>
            <p:spPr>
              <a:xfrm>
                <a:off x="2997958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8" name="Rectangle 1317"/>
              <p:cNvSpPr/>
              <p:nvPr/>
            </p:nvSpPr>
            <p:spPr>
              <a:xfrm>
                <a:off x="2318617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9" name="Rectangle 1318"/>
              <p:cNvSpPr/>
              <p:nvPr/>
            </p:nvSpPr>
            <p:spPr>
              <a:xfrm>
                <a:off x="2545064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0" name="Rectangle 1319"/>
              <p:cNvSpPr/>
              <p:nvPr/>
            </p:nvSpPr>
            <p:spPr>
              <a:xfrm>
                <a:off x="2771511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1" name="Rectangle 1320"/>
              <p:cNvSpPr/>
              <p:nvPr/>
            </p:nvSpPr>
            <p:spPr>
              <a:xfrm>
                <a:off x="2545064" y="516841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2" name="Rectangle 1291"/>
            <p:cNvSpPr/>
            <p:nvPr/>
          </p:nvSpPr>
          <p:spPr>
            <a:xfrm>
              <a:off x="4045899" y="60788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3" name="Rectangle 1292"/>
            <p:cNvSpPr/>
            <p:nvPr/>
          </p:nvSpPr>
          <p:spPr>
            <a:xfrm>
              <a:off x="3819452" y="58524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4" name="Rectangle 1293"/>
            <p:cNvSpPr/>
            <p:nvPr/>
          </p:nvSpPr>
          <p:spPr>
            <a:xfrm>
              <a:off x="3593005" y="56259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5" name="Rectangle 1294"/>
            <p:cNvSpPr/>
            <p:nvPr/>
          </p:nvSpPr>
          <p:spPr>
            <a:xfrm>
              <a:off x="3366558" y="53995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6" name="Rectangle 1295"/>
            <p:cNvSpPr/>
            <p:nvPr/>
          </p:nvSpPr>
          <p:spPr>
            <a:xfrm>
              <a:off x="3140111" y="51731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2" name="Group 1321"/>
          <p:cNvGrpSpPr/>
          <p:nvPr/>
        </p:nvGrpSpPr>
        <p:grpSpPr>
          <a:xfrm>
            <a:off x="2120490" y="1915859"/>
            <a:ext cx="2264470" cy="2264260"/>
            <a:chOff x="2007876" y="2680186"/>
            <a:chExt cx="2264470" cy="2264260"/>
          </a:xfrm>
          <a:solidFill>
            <a:srgbClr val="98BD6B"/>
          </a:solidFill>
        </p:grpSpPr>
        <p:grpSp>
          <p:nvGrpSpPr>
            <p:cNvPr id="1323" name="Group 1322"/>
            <p:cNvGrpSpPr/>
            <p:nvPr/>
          </p:nvGrpSpPr>
          <p:grpSpPr>
            <a:xfrm rot="10800000">
              <a:off x="2007876" y="3812316"/>
              <a:ext cx="2264470" cy="1132130"/>
              <a:chOff x="2007876" y="5173145"/>
              <a:chExt cx="2264470" cy="1132130"/>
            </a:xfrm>
            <a:grpFill/>
          </p:grpSpPr>
          <p:grpSp>
            <p:nvGrpSpPr>
              <p:cNvPr id="1356" name="Group 1355"/>
              <p:cNvGrpSpPr/>
              <p:nvPr/>
            </p:nvGrpSpPr>
            <p:grpSpPr>
              <a:xfrm>
                <a:off x="2007876" y="5173145"/>
                <a:ext cx="2038023" cy="1132130"/>
                <a:chOff x="1639276" y="5168419"/>
                <a:chExt cx="2038023" cy="1132130"/>
              </a:xfrm>
              <a:grpFill/>
            </p:grpSpPr>
            <p:sp>
              <p:nvSpPr>
                <p:cNvPr id="1362" name="Rectangle 1361"/>
                <p:cNvSpPr/>
                <p:nvPr/>
              </p:nvSpPr>
              <p:spPr>
                <a:xfrm>
                  <a:off x="1639276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3" name="Rectangle 1362"/>
                <p:cNvSpPr/>
                <p:nvPr/>
              </p:nvSpPr>
              <p:spPr>
                <a:xfrm>
                  <a:off x="1865723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4" name="Rectangle 1363"/>
                <p:cNvSpPr/>
                <p:nvPr/>
              </p:nvSpPr>
              <p:spPr>
                <a:xfrm>
                  <a:off x="2092170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5" name="Rectangle 1364"/>
                <p:cNvSpPr/>
                <p:nvPr/>
              </p:nvSpPr>
              <p:spPr>
                <a:xfrm>
                  <a:off x="2318617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6" name="Rectangle 1365"/>
                <p:cNvSpPr/>
                <p:nvPr/>
              </p:nvSpPr>
              <p:spPr>
                <a:xfrm>
                  <a:off x="2545064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7" name="Rectangle 1366"/>
                <p:cNvSpPr/>
                <p:nvPr/>
              </p:nvSpPr>
              <p:spPr>
                <a:xfrm>
                  <a:off x="2771511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8" name="Rectangle 1367"/>
                <p:cNvSpPr/>
                <p:nvPr/>
              </p:nvSpPr>
              <p:spPr>
                <a:xfrm>
                  <a:off x="2997958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9" name="Rectangle 1368"/>
                <p:cNvSpPr/>
                <p:nvPr/>
              </p:nvSpPr>
              <p:spPr>
                <a:xfrm>
                  <a:off x="3224405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0" name="Rectangle 1369"/>
                <p:cNvSpPr/>
                <p:nvPr/>
              </p:nvSpPr>
              <p:spPr>
                <a:xfrm>
                  <a:off x="3450852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1" name="Rectangle 1370"/>
                <p:cNvSpPr/>
                <p:nvPr/>
              </p:nvSpPr>
              <p:spPr>
                <a:xfrm>
                  <a:off x="1865723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2" name="Rectangle 1371"/>
                <p:cNvSpPr/>
                <p:nvPr/>
              </p:nvSpPr>
              <p:spPr>
                <a:xfrm>
                  <a:off x="2092170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3" name="Rectangle 1372"/>
                <p:cNvSpPr/>
                <p:nvPr/>
              </p:nvSpPr>
              <p:spPr>
                <a:xfrm>
                  <a:off x="2318617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4" name="Rectangle 1373"/>
                <p:cNvSpPr/>
                <p:nvPr/>
              </p:nvSpPr>
              <p:spPr>
                <a:xfrm>
                  <a:off x="2545064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5" name="Rectangle 1374"/>
                <p:cNvSpPr/>
                <p:nvPr/>
              </p:nvSpPr>
              <p:spPr>
                <a:xfrm>
                  <a:off x="2771511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6" name="Rectangle 1375"/>
                <p:cNvSpPr/>
                <p:nvPr/>
              </p:nvSpPr>
              <p:spPr>
                <a:xfrm>
                  <a:off x="2997958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7" name="Rectangle 1376"/>
                <p:cNvSpPr/>
                <p:nvPr/>
              </p:nvSpPr>
              <p:spPr>
                <a:xfrm>
                  <a:off x="3224405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8" name="Rectangle 1377"/>
                <p:cNvSpPr/>
                <p:nvPr/>
              </p:nvSpPr>
              <p:spPr>
                <a:xfrm>
                  <a:off x="2092170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9" name="Rectangle 1378"/>
                <p:cNvSpPr/>
                <p:nvPr/>
              </p:nvSpPr>
              <p:spPr>
                <a:xfrm>
                  <a:off x="2318617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0" name="Rectangle 1379"/>
                <p:cNvSpPr/>
                <p:nvPr/>
              </p:nvSpPr>
              <p:spPr>
                <a:xfrm>
                  <a:off x="2545064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1" name="Rectangle 1380"/>
                <p:cNvSpPr/>
                <p:nvPr/>
              </p:nvSpPr>
              <p:spPr>
                <a:xfrm>
                  <a:off x="2771511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2" name="Rectangle 1381"/>
                <p:cNvSpPr/>
                <p:nvPr/>
              </p:nvSpPr>
              <p:spPr>
                <a:xfrm>
                  <a:off x="2997958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3" name="Rectangle 1382"/>
                <p:cNvSpPr/>
                <p:nvPr/>
              </p:nvSpPr>
              <p:spPr>
                <a:xfrm>
                  <a:off x="2318617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4" name="Rectangle 1383"/>
                <p:cNvSpPr/>
                <p:nvPr/>
              </p:nvSpPr>
              <p:spPr>
                <a:xfrm>
                  <a:off x="2545064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5" name="Rectangle 1384"/>
                <p:cNvSpPr/>
                <p:nvPr/>
              </p:nvSpPr>
              <p:spPr>
                <a:xfrm>
                  <a:off x="2771511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6" name="Rectangle 1385"/>
                <p:cNvSpPr/>
                <p:nvPr/>
              </p:nvSpPr>
              <p:spPr>
                <a:xfrm>
                  <a:off x="2545064" y="5168419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57" name="Rectangle 1356"/>
              <p:cNvSpPr/>
              <p:nvPr/>
            </p:nvSpPr>
            <p:spPr>
              <a:xfrm>
                <a:off x="4045899" y="607884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8" name="Rectangle 1357"/>
              <p:cNvSpPr/>
              <p:nvPr/>
            </p:nvSpPr>
            <p:spPr>
              <a:xfrm>
                <a:off x="3819452" y="58524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9" name="Rectangle 1358"/>
              <p:cNvSpPr/>
              <p:nvPr/>
            </p:nvSpPr>
            <p:spPr>
              <a:xfrm>
                <a:off x="3593005" y="56259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0" name="Rectangle 1359"/>
              <p:cNvSpPr/>
              <p:nvPr/>
            </p:nvSpPr>
            <p:spPr>
              <a:xfrm>
                <a:off x="3366558" y="53995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1" name="Rectangle 1360"/>
              <p:cNvSpPr/>
              <p:nvPr/>
            </p:nvSpPr>
            <p:spPr>
              <a:xfrm>
                <a:off x="3140111" y="51731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4" name="Group 1323"/>
            <p:cNvGrpSpPr/>
            <p:nvPr/>
          </p:nvGrpSpPr>
          <p:grpSpPr>
            <a:xfrm>
              <a:off x="2007876" y="2680186"/>
              <a:ext cx="2264470" cy="1132130"/>
              <a:chOff x="2007876" y="5173145"/>
              <a:chExt cx="2264470" cy="1132130"/>
            </a:xfrm>
            <a:grpFill/>
          </p:grpSpPr>
          <p:grpSp>
            <p:nvGrpSpPr>
              <p:cNvPr id="1325" name="Group 1324"/>
              <p:cNvGrpSpPr/>
              <p:nvPr/>
            </p:nvGrpSpPr>
            <p:grpSpPr>
              <a:xfrm>
                <a:off x="2007876" y="5173145"/>
                <a:ext cx="2038023" cy="1132130"/>
                <a:chOff x="1639276" y="5168419"/>
                <a:chExt cx="2038023" cy="1132130"/>
              </a:xfrm>
              <a:grpFill/>
            </p:grpSpPr>
            <p:sp>
              <p:nvSpPr>
                <p:cNvPr id="1331" name="Rectangle 1330"/>
                <p:cNvSpPr/>
                <p:nvPr/>
              </p:nvSpPr>
              <p:spPr>
                <a:xfrm>
                  <a:off x="1639276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2" name="Rectangle 1331"/>
                <p:cNvSpPr/>
                <p:nvPr/>
              </p:nvSpPr>
              <p:spPr>
                <a:xfrm>
                  <a:off x="1865723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3" name="Rectangle 1332"/>
                <p:cNvSpPr/>
                <p:nvPr/>
              </p:nvSpPr>
              <p:spPr>
                <a:xfrm>
                  <a:off x="2092170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4" name="Rectangle 1333"/>
                <p:cNvSpPr/>
                <p:nvPr/>
              </p:nvSpPr>
              <p:spPr>
                <a:xfrm>
                  <a:off x="2318617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5" name="Rectangle 1334"/>
                <p:cNvSpPr/>
                <p:nvPr/>
              </p:nvSpPr>
              <p:spPr>
                <a:xfrm>
                  <a:off x="2545064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6" name="Rectangle 1335"/>
                <p:cNvSpPr/>
                <p:nvPr/>
              </p:nvSpPr>
              <p:spPr>
                <a:xfrm>
                  <a:off x="2771511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7" name="Rectangle 1336"/>
                <p:cNvSpPr/>
                <p:nvPr/>
              </p:nvSpPr>
              <p:spPr>
                <a:xfrm>
                  <a:off x="2997958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8" name="Rectangle 1337"/>
                <p:cNvSpPr/>
                <p:nvPr/>
              </p:nvSpPr>
              <p:spPr>
                <a:xfrm>
                  <a:off x="3224405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9" name="Rectangle 1338"/>
                <p:cNvSpPr/>
                <p:nvPr/>
              </p:nvSpPr>
              <p:spPr>
                <a:xfrm>
                  <a:off x="3450852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0" name="Rectangle 1339"/>
                <p:cNvSpPr/>
                <p:nvPr/>
              </p:nvSpPr>
              <p:spPr>
                <a:xfrm>
                  <a:off x="1865723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1" name="Rectangle 1340"/>
                <p:cNvSpPr/>
                <p:nvPr/>
              </p:nvSpPr>
              <p:spPr>
                <a:xfrm>
                  <a:off x="2092170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2" name="Rectangle 1341"/>
                <p:cNvSpPr/>
                <p:nvPr/>
              </p:nvSpPr>
              <p:spPr>
                <a:xfrm>
                  <a:off x="2318617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3" name="Rectangle 1342"/>
                <p:cNvSpPr/>
                <p:nvPr/>
              </p:nvSpPr>
              <p:spPr>
                <a:xfrm>
                  <a:off x="2545064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4" name="Rectangle 1343"/>
                <p:cNvSpPr/>
                <p:nvPr/>
              </p:nvSpPr>
              <p:spPr>
                <a:xfrm>
                  <a:off x="2771511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5" name="Rectangle 1344"/>
                <p:cNvSpPr/>
                <p:nvPr/>
              </p:nvSpPr>
              <p:spPr>
                <a:xfrm>
                  <a:off x="2997958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6" name="Rectangle 1345"/>
                <p:cNvSpPr/>
                <p:nvPr/>
              </p:nvSpPr>
              <p:spPr>
                <a:xfrm>
                  <a:off x="3224405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7" name="Rectangle 1346"/>
                <p:cNvSpPr/>
                <p:nvPr/>
              </p:nvSpPr>
              <p:spPr>
                <a:xfrm>
                  <a:off x="2092170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8" name="Rectangle 1347"/>
                <p:cNvSpPr/>
                <p:nvPr/>
              </p:nvSpPr>
              <p:spPr>
                <a:xfrm>
                  <a:off x="2318617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9" name="Rectangle 1348"/>
                <p:cNvSpPr/>
                <p:nvPr/>
              </p:nvSpPr>
              <p:spPr>
                <a:xfrm>
                  <a:off x="2545064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0" name="Rectangle 1349"/>
                <p:cNvSpPr/>
                <p:nvPr/>
              </p:nvSpPr>
              <p:spPr>
                <a:xfrm>
                  <a:off x="2771511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1" name="Rectangle 1350"/>
                <p:cNvSpPr/>
                <p:nvPr/>
              </p:nvSpPr>
              <p:spPr>
                <a:xfrm>
                  <a:off x="2997958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2" name="Rectangle 1351"/>
                <p:cNvSpPr/>
                <p:nvPr/>
              </p:nvSpPr>
              <p:spPr>
                <a:xfrm>
                  <a:off x="2318617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3" name="Rectangle 1352"/>
                <p:cNvSpPr/>
                <p:nvPr/>
              </p:nvSpPr>
              <p:spPr>
                <a:xfrm>
                  <a:off x="2545064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4" name="Rectangle 1353"/>
                <p:cNvSpPr/>
                <p:nvPr/>
              </p:nvSpPr>
              <p:spPr>
                <a:xfrm>
                  <a:off x="2771511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5" name="Rectangle 1354"/>
                <p:cNvSpPr/>
                <p:nvPr/>
              </p:nvSpPr>
              <p:spPr>
                <a:xfrm>
                  <a:off x="2545064" y="5168419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26" name="Rectangle 1325"/>
              <p:cNvSpPr/>
              <p:nvPr/>
            </p:nvSpPr>
            <p:spPr>
              <a:xfrm>
                <a:off x="4045899" y="607884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7" name="Rectangle 1326"/>
              <p:cNvSpPr/>
              <p:nvPr/>
            </p:nvSpPr>
            <p:spPr>
              <a:xfrm>
                <a:off x="3819452" y="58524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8" name="Rectangle 1327"/>
              <p:cNvSpPr/>
              <p:nvPr/>
            </p:nvSpPr>
            <p:spPr>
              <a:xfrm>
                <a:off x="3593005" y="56259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9" name="Rectangle 1328"/>
              <p:cNvSpPr/>
              <p:nvPr/>
            </p:nvSpPr>
            <p:spPr>
              <a:xfrm>
                <a:off x="3366558" y="53995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0" name="Rectangle 1329"/>
              <p:cNvSpPr/>
              <p:nvPr/>
            </p:nvSpPr>
            <p:spPr>
              <a:xfrm>
                <a:off x="3140111" y="51731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87" name="Group 1386"/>
          <p:cNvGrpSpPr/>
          <p:nvPr/>
        </p:nvGrpSpPr>
        <p:grpSpPr>
          <a:xfrm rot="5400000">
            <a:off x="194717" y="2483718"/>
            <a:ext cx="2264470" cy="1132130"/>
            <a:chOff x="2007876" y="5173145"/>
            <a:chExt cx="2264470" cy="1132130"/>
          </a:xfrm>
          <a:solidFill>
            <a:srgbClr val="CCC1DA"/>
          </a:solidFill>
        </p:grpSpPr>
        <p:grpSp>
          <p:nvGrpSpPr>
            <p:cNvPr id="1388" name="Group 1387"/>
            <p:cNvGrpSpPr/>
            <p:nvPr/>
          </p:nvGrpSpPr>
          <p:grpSpPr>
            <a:xfrm>
              <a:off x="2007876" y="5173145"/>
              <a:ext cx="2038023" cy="1132130"/>
              <a:chOff x="1639276" y="5168419"/>
              <a:chExt cx="2038023" cy="1132130"/>
            </a:xfrm>
            <a:grpFill/>
          </p:grpSpPr>
          <p:sp>
            <p:nvSpPr>
              <p:cNvPr id="1394" name="Rectangle 1393"/>
              <p:cNvSpPr/>
              <p:nvPr/>
            </p:nvSpPr>
            <p:spPr>
              <a:xfrm>
                <a:off x="1639276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5" name="Rectangle 1394"/>
              <p:cNvSpPr/>
              <p:nvPr/>
            </p:nvSpPr>
            <p:spPr>
              <a:xfrm>
                <a:off x="1865723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6" name="Rectangle 1395"/>
              <p:cNvSpPr/>
              <p:nvPr/>
            </p:nvSpPr>
            <p:spPr>
              <a:xfrm>
                <a:off x="2092170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7" name="Rectangle 1396"/>
              <p:cNvSpPr/>
              <p:nvPr/>
            </p:nvSpPr>
            <p:spPr>
              <a:xfrm>
                <a:off x="2318617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8" name="Rectangle 1397"/>
              <p:cNvSpPr/>
              <p:nvPr/>
            </p:nvSpPr>
            <p:spPr>
              <a:xfrm>
                <a:off x="2545064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9" name="Rectangle 1398"/>
              <p:cNvSpPr/>
              <p:nvPr/>
            </p:nvSpPr>
            <p:spPr>
              <a:xfrm>
                <a:off x="2771511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0" name="Rectangle 1399"/>
              <p:cNvSpPr/>
              <p:nvPr/>
            </p:nvSpPr>
            <p:spPr>
              <a:xfrm>
                <a:off x="2997958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1" name="Rectangle 1400"/>
              <p:cNvSpPr/>
              <p:nvPr/>
            </p:nvSpPr>
            <p:spPr>
              <a:xfrm>
                <a:off x="3224405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2" name="Rectangle 1401"/>
              <p:cNvSpPr/>
              <p:nvPr/>
            </p:nvSpPr>
            <p:spPr>
              <a:xfrm>
                <a:off x="3450852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3" name="Rectangle 1402"/>
              <p:cNvSpPr/>
              <p:nvPr/>
            </p:nvSpPr>
            <p:spPr>
              <a:xfrm>
                <a:off x="1865723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4" name="Rectangle 1403"/>
              <p:cNvSpPr/>
              <p:nvPr/>
            </p:nvSpPr>
            <p:spPr>
              <a:xfrm>
                <a:off x="2092170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5" name="Rectangle 1404"/>
              <p:cNvSpPr/>
              <p:nvPr/>
            </p:nvSpPr>
            <p:spPr>
              <a:xfrm>
                <a:off x="2318617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6" name="Rectangle 1405"/>
              <p:cNvSpPr/>
              <p:nvPr/>
            </p:nvSpPr>
            <p:spPr>
              <a:xfrm>
                <a:off x="2545064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7" name="Rectangle 1406"/>
              <p:cNvSpPr/>
              <p:nvPr/>
            </p:nvSpPr>
            <p:spPr>
              <a:xfrm>
                <a:off x="2771511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8" name="Rectangle 1407"/>
              <p:cNvSpPr/>
              <p:nvPr/>
            </p:nvSpPr>
            <p:spPr>
              <a:xfrm>
                <a:off x="2997958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9" name="Rectangle 1408"/>
              <p:cNvSpPr/>
              <p:nvPr/>
            </p:nvSpPr>
            <p:spPr>
              <a:xfrm>
                <a:off x="3224405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0" name="Rectangle 1409"/>
              <p:cNvSpPr/>
              <p:nvPr/>
            </p:nvSpPr>
            <p:spPr>
              <a:xfrm>
                <a:off x="2092170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1" name="Rectangle 1410"/>
              <p:cNvSpPr/>
              <p:nvPr/>
            </p:nvSpPr>
            <p:spPr>
              <a:xfrm>
                <a:off x="2318617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2" name="Rectangle 1411"/>
              <p:cNvSpPr/>
              <p:nvPr/>
            </p:nvSpPr>
            <p:spPr>
              <a:xfrm>
                <a:off x="2545064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3" name="Rectangle 1412"/>
              <p:cNvSpPr/>
              <p:nvPr/>
            </p:nvSpPr>
            <p:spPr>
              <a:xfrm>
                <a:off x="2771511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4" name="Rectangle 1413"/>
              <p:cNvSpPr/>
              <p:nvPr/>
            </p:nvSpPr>
            <p:spPr>
              <a:xfrm>
                <a:off x="2997958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5" name="Rectangle 1414"/>
              <p:cNvSpPr/>
              <p:nvPr/>
            </p:nvSpPr>
            <p:spPr>
              <a:xfrm>
                <a:off x="2318617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6" name="Rectangle 1415"/>
              <p:cNvSpPr/>
              <p:nvPr/>
            </p:nvSpPr>
            <p:spPr>
              <a:xfrm>
                <a:off x="2545064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7" name="Rectangle 1416"/>
              <p:cNvSpPr/>
              <p:nvPr/>
            </p:nvSpPr>
            <p:spPr>
              <a:xfrm>
                <a:off x="2771511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8" name="Rectangle 1417"/>
              <p:cNvSpPr/>
              <p:nvPr/>
            </p:nvSpPr>
            <p:spPr>
              <a:xfrm>
                <a:off x="2545064" y="516841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89" name="Rectangle 1388"/>
            <p:cNvSpPr/>
            <p:nvPr/>
          </p:nvSpPr>
          <p:spPr>
            <a:xfrm>
              <a:off x="4045899" y="60788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0" name="Rectangle 1389"/>
            <p:cNvSpPr/>
            <p:nvPr/>
          </p:nvSpPr>
          <p:spPr>
            <a:xfrm>
              <a:off x="3819452" y="58524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1" name="Rectangle 1390"/>
            <p:cNvSpPr/>
            <p:nvPr/>
          </p:nvSpPr>
          <p:spPr>
            <a:xfrm>
              <a:off x="3593005" y="56259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2" name="Rectangle 1391"/>
            <p:cNvSpPr/>
            <p:nvPr/>
          </p:nvSpPr>
          <p:spPr>
            <a:xfrm>
              <a:off x="3366558" y="53995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3" name="Rectangle 1392"/>
            <p:cNvSpPr/>
            <p:nvPr/>
          </p:nvSpPr>
          <p:spPr>
            <a:xfrm>
              <a:off x="3140111" y="51731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9" name="Group 1418"/>
          <p:cNvGrpSpPr/>
          <p:nvPr/>
        </p:nvGrpSpPr>
        <p:grpSpPr>
          <a:xfrm rot="10800000">
            <a:off x="987314" y="1917654"/>
            <a:ext cx="2038023" cy="1132128"/>
            <a:chOff x="6009875" y="2845614"/>
            <a:chExt cx="2038023" cy="1132128"/>
          </a:xfrm>
          <a:solidFill>
            <a:srgbClr val="948A54"/>
          </a:solidFill>
        </p:grpSpPr>
        <p:sp>
          <p:nvSpPr>
            <p:cNvPr id="1420" name="Rectangle 1419"/>
            <p:cNvSpPr/>
            <p:nvPr/>
          </p:nvSpPr>
          <p:spPr>
            <a:xfrm>
              <a:off x="6009875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1" name="Rectangle 1420"/>
            <p:cNvSpPr/>
            <p:nvPr/>
          </p:nvSpPr>
          <p:spPr>
            <a:xfrm>
              <a:off x="6236322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2" name="Rectangle 1421"/>
            <p:cNvSpPr/>
            <p:nvPr/>
          </p:nvSpPr>
          <p:spPr>
            <a:xfrm>
              <a:off x="6462769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3" name="Rectangle 1422"/>
            <p:cNvSpPr/>
            <p:nvPr/>
          </p:nvSpPr>
          <p:spPr>
            <a:xfrm>
              <a:off x="6689216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4" name="Rectangle 1423"/>
            <p:cNvSpPr/>
            <p:nvPr/>
          </p:nvSpPr>
          <p:spPr>
            <a:xfrm>
              <a:off x="6915663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5" name="Rectangle 1424"/>
            <p:cNvSpPr/>
            <p:nvPr/>
          </p:nvSpPr>
          <p:spPr>
            <a:xfrm>
              <a:off x="7142110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6" name="Rectangle 1425"/>
            <p:cNvSpPr/>
            <p:nvPr/>
          </p:nvSpPr>
          <p:spPr>
            <a:xfrm>
              <a:off x="7368557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7" name="Rectangle 1426"/>
            <p:cNvSpPr/>
            <p:nvPr/>
          </p:nvSpPr>
          <p:spPr>
            <a:xfrm>
              <a:off x="7595004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8" name="Rectangle 1427"/>
            <p:cNvSpPr/>
            <p:nvPr/>
          </p:nvSpPr>
          <p:spPr>
            <a:xfrm>
              <a:off x="7821451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9" name="Rectangle 1428"/>
            <p:cNvSpPr/>
            <p:nvPr/>
          </p:nvSpPr>
          <p:spPr>
            <a:xfrm>
              <a:off x="6236322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0" name="Rectangle 1429"/>
            <p:cNvSpPr/>
            <p:nvPr/>
          </p:nvSpPr>
          <p:spPr>
            <a:xfrm>
              <a:off x="6462769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1" name="Rectangle 1430"/>
            <p:cNvSpPr/>
            <p:nvPr/>
          </p:nvSpPr>
          <p:spPr>
            <a:xfrm>
              <a:off x="6689216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2" name="Rectangle 1431"/>
            <p:cNvSpPr/>
            <p:nvPr/>
          </p:nvSpPr>
          <p:spPr>
            <a:xfrm>
              <a:off x="6915663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3" name="Rectangle 1432"/>
            <p:cNvSpPr/>
            <p:nvPr/>
          </p:nvSpPr>
          <p:spPr>
            <a:xfrm>
              <a:off x="7142110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4" name="Rectangle 1433"/>
            <p:cNvSpPr/>
            <p:nvPr/>
          </p:nvSpPr>
          <p:spPr>
            <a:xfrm>
              <a:off x="7368557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5" name="Rectangle 1434"/>
            <p:cNvSpPr/>
            <p:nvPr/>
          </p:nvSpPr>
          <p:spPr>
            <a:xfrm>
              <a:off x="7595004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6" name="Rectangle 1435"/>
            <p:cNvSpPr/>
            <p:nvPr/>
          </p:nvSpPr>
          <p:spPr>
            <a:xfrm>
              <a:off x="6462769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7" name="Rectangle 1436"/>
            <p:cNvSpPr/>
            <p:nvPr/>
          </p:nvSpPr>
          <p:spPr>
            <a:xfrm>
              <a:off x="6689216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8" name="Rectangle 1437"/>
            <p:cNvSpPr/>
            <p:nvPr/>
          </p:nvSpPr>
          <p:spPr>
            <a:xfrm>
              <a:off x="6915663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9" name="Rectangle 1438"/>
            <p:cNvSpPr/>
            <p:nvPr/>
          </p:nvSpPr>
          <p:spPr>
            <a:xfrm>
              <a:off x="7142110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0" name="Rectangle 1439"/>
            <p:cNvSpPr/>
            <p:nvPr/>
          </p:nvSpPr>
          <p:spPr>
            <a:xfrm>
              <a:off x="7368557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1" name="Rectangle 1440"/>
            <p:cNvSpPr/>
            <p:nvPr/>
          </p:nvSpPr>
          <p:spPr>
            <a:xfrm>
              <a:off x="6689216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2" name="Rectangle 1441"/>
            <p:cNvSpPr/>
            <p:nvPr/>
          </p:nvSpPr>
          <p:spPr>
            <a:xfrm>
              <a:off x="6915663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3" name="Rectangle 1442"/>
            <p:cNvSpPr/>
            <p:nvPr/>
          </p:nvSpPr>
          <p:spPr>
            <a:xfrm>
              <a:off x="7142110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4" name="Rectangle 1443"/>
            <p:cNvSpPr/>
            <p:nvPr/>
          </p:nvSpPr>
          <p:spPr>
            <a:xfrm>
              <a:off x="6915663" y="2845614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5" name="Group 1444"/>
          <p:cNvGrpSpPr/>
          <p:nvPr/>
        </p:nvGrpSpPr>
        <p:grpSpPr>
          <a:xfrm rot="10800000">
            <a:off x="3479171" y="1912525"/>
            <a:ext cx="2038023" cy="1132128"/>
            <a:chOff x="6009875" y="2845614"/>
            <a:chExt cx="2038023" cy="1132128"/>
          </a:xfrm>
          <a:solidFill>
            <a:srgbClr val="8064A2"/>
          </a:solidFill>
        </p:grpSpPr>
        <p:sp>
          <p:nvSpPr>
            <p:cNvPr id="1446" name="Rectangle 1445"/>
            <p:cNvSpPr/>
            <p:nvPr/>
          </p:nvSpPr>
          <p:spPr>
            <a:xfrm>
              <a:off x="6009875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7" name="Rectangle 1446"/>
            <p:cNvSpPr/>
            <p:nvPr/>
          </p:nvSpPr>
          <p:spPr>
            <a:xfrm>
              <a:off x="6236322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8" name="Rectangle 1447"/>
            <p:cNvSpPr/>
            <p:nvPr/>
          </p:nvSpPr>
          <p:spPr>
            <a:xfrm>
              <a:off x="6462769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9" name="Rectangle 1448"/>
            <p:cNvSpPr/>
            <p:nvPr/>
          </p:nvSpPr>
          <p:spPr>
            <a:xfrm>
              <a:off x="6689216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0" name="Rectangle 1449"/>
            <p:cNvSpPr/>
            <p:nvPr/>
          </p:nvSpPr>
          <p:spPr>
            <a:xfrm>
              <a:off x="6915663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1" name="Rectangle 1450"/>
            <p:cNvSpPr/>
            <p:nvPr/>
          </p:nvSpPr>
          <p:spPr>
            <a:xfrm>
              <a:off x="7142110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2" name="Rectangle 1451"/>
            <p:cNvSpPr/>
            <p:nvPr/>
          </p:nvSpPr>
          <p:spPr>
            <a:xfrm>
              <a:off x="7368557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3" name="Rectangle 1452"/>
            <p:cNvSpPr/>
            <p:nvPr/>
          </p:nvSpPr>
          <p:spPr>
            <a:xfrm>
              <a:off x="7595004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4" name="Rectangle 1453"/>
            <p:cNvSpPr/>
            <p:nvPr/>
          </p:nvSpPr>
          <p:spPr>
            <a:xfrm>
              <a:off x="7821451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5" name="Rectangle 1454"/>
            <p:cNvSpPr/>
            <p:nvPr/>
          </p:nvSpPr>
          <p:spPr>
            <a:xfrm>
              <a:off x="6236322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6" name="Rectangle 1455"/>
            <p:cNvSpPr/>
            <p:nvPr/>
          </p:nvSpPr>
          <p:spPr>
            <a:xfrm>
              <a:off x="6462769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7" name="Rectangle 1456"/>
            <p:cNvSpPr/>
            <p:nvPr/>
          </p:nvSpPr>
          <p:spPr>
            <a:xfrm>
              <a:off x="6689216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8" name="Rectangle 1457"/>
            <p:cNvSpPr/>
            <p:nvPr/>
          </p:nvSpPr>
          <p:spPr>
            <a:xfrm>
              <a:off x="6915663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9" name="Rectangle 1458"/>
            <p:cNvSpPr/>
            <p:nvPr/>
          </p:nvSpPr>
          <p:spPr>
            <a:xfrm>
              <a:off x="7142110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0" name="Rectangle 1459"/>
            <p:cNvSpPr/>
            <p:nvPr/>
          </p:nvSpPr>
          <p:spPr>
            <a:xfrm>
              <a:off x="7368557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1" name="Rectangle 1460"/>
            <p:cNvSpPr/>
            <p:nvPr/>
          </p:nvSpPr>
          <p:spPr>
            <a:xfrm>
              <a:off x="7595004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2" name="Rectangle 1461"/>
            <p:cNvSpPr/>
            <p:nvPr/>
          </p:nvSpPr>
          <p:spPr>
            <a:xfrm>
              <a:off x="6462769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3" name="Rectangle 1462"/>
            <p:cNvSpPr/>
            <p:nvPr/>
          </p:nvSpPr>
          <p:spPr>
            <a:xfrm>
              <a:off x="6689216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4" name="Rectangle 1463"/>
            <p:cNvSpPr/>
            <p:nvPr/>
          </p:nvSpPr>
          <p:spPr>
            <a:xfrm>
              <a:off x="6915663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5" name="Rectangle 1464"/>
            <p:cNvSpPr/>
            <p:nvPr/>
          </p:nvSpPr>
          <p:spPr>
            <a:xfrm>
              <a:off x="7142110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6" name="Rectangle 1465"/>
            <p:cNvSpPr/>
            <p:nvPr/>
          </p:nvSpPr>
          <p:spPr>
            <a:xfrm>
              <a:off x="7368557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7" name="Rectangle 1466"/>
            <p:cNvSpPr/>
            <p:nvPr/>
          </p:nvSpPr>
          <p:spPr>
            <a:xfrm>
              <a:off x="6689216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8" name="Rectangle 1467"/>
            <p:cNvSpPr/>
            <p:nvPr/>
          </p:nvSpPr>
          <p:spPr>
            <a:xfrm>
              <a:off x="6915663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9" name="Rectangle 1468"/>
            <p:cNvSpPr/>
            <p:nvPr/>
          </p:nvSpPr>
          <p:spPr>
            <a:xfrm>
              <a:off x="7142110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0" name="Rectangle 1469"/>
            <p:cNvSpPr/>
            <p:nvPr/>
          </p:nvSpPr>
          <p:spPr>
            <a:xfrm>
              <a:off x="6915663" y="2845614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1" name="Group 1470"/>
          <p:cNvGrpSpPr/>
          <p:nvPr/>
        </p:nvGrpSpPr>
        <p:grpSpPr>
          <a:xfrm>
            <a:off x="4611405" y="1916525"/>
            <a:ext cx="2264470" cy="2264260"/>
            <a:chOff x="2007876" y="2680186"/>
            <a:chExt cx="2264470" cy="2264260"/>
          </a:xfrm>
          <a:solidFill>
            <a:srgbClr val="EAFFA3"/>
          </a:solidFill>
        </p:grpSpPr>
        <p:grpSp>
          <p:nvGrpSpPr>
            <p:cNvPr id="1472" name="Group 1471"/>
            <p:cNvGrpSpPr/>
            <p:nvPr/>
          </p:nvGrpSpPr>
          <p:grpSpPr>
            <a:xfrm rot="10800000">
              <a:off x="2007876" y="3812316"/>
              <a:ext cx="2264470" cy="1132130"/>
              <a:chOff x="2007876" y="5173145"/>
              <a:chExt cx="2264470" cy="1132130"/>
            </a:xfrm>
            <a:grpFill/>
          </p:grpSpPr>
          <p:grpSp>
            <p:nvGrpSpPr>
              <p:cNvPr id="1505" name="Group 1504"/>
              <p:cNvGrpSpPr/>
              <p:nvPr/>
            </p:nvGrpSpPr>
            <p:grpSpPr>
              <a:xfrm>
                <a:off x="2007876" y="5173145"/>
                <a:ext cx="2038023" cy="1132130"/>
                <a:chOff x="1639276" y="5168419"/>
                <a:chExt cx="2038023" cy="1132130"/>
              </a:xfrm>
              <a:grpFill/>
            </p:grpSpPr>
            <p:sp>
              <p:nvSpPr>
                <p:cNvPr id="1511" name="Rectangle 1510"/>
                <p:cNvSpPr/>
                <p:nvPr/>
              </p:nvSpPr>
              <p:spPr>
                <a:xfrm>
                  <a:off x="1639276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2" name="Rectangle 1511"/>
                <p:cNvSpPr/>
                <p:nvPr/>
              </p:nvSpPr>
              <p:spPr>
                <a:xfrm>
                  <a:off x="1865723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3" name="Rectangle 1512"/>
                <p:cNvSpPr/>
                <p:nvPr/>
              </p:nvSpPr>
              <p:spPr>
                <a:xfrm>
                  <a:off x="2092170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4" name="Rectangle 1513"/>
                <p:cNvSpPr/>
                <p:nvPr/>
              </p:nvSpPr>
              <p:spPr>
                <a:xfrm>
                  <a:off x="2318617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5" name="Rectangle 1514"/>
                <p:cNvSpPr/>
                <p:nvPr/>
              </p:nvSpPr>
              <p:spPr>
                <a:xfrm>
                  <a:off x="2545064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6" name="Rectangle 1515"/>
                <p:cNvSpPr/>
                <p:nvPr/>
              </p:nvSpPr>
              <p:spPr>
                <a:xfrm>
                  <a:off x="2771511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7" name="Rectangle 1516"/>
                <p:cNvSpPr/>
                <p:nvPr/>
              </p:nvSpPr>
              <p:spPr>
                <a:xfrm>
                  <a:off x="2997958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8" name="Rectangle 1517"/>
                <p:cNvSpPr/>
                <p:nvPr/>
              </p:nvSpPr>
              <p:spPr>
                <a:xfrm>
                  <a:off x="3224405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9" name="Rectangle 1518"/>
                <p:cNvSpPr/>
                <p:nvPr/>
              </p:nvSpPr>
              <p:spPr>
                <a:xfrm>
                  <a:off x="3450852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0" name="Rectangle 1519"/>
                <p:cNvSpPr/>
                <p:nvPr/>
              </p:nvSpPr>
              <p:spPr>
                <a:xfrm>
                  <a:off x="1865723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1" name="Rectangle 1520"/>
                <p:cNvSpPr/>
                <p:nvPr/>
              </p:nvSpPr>
              <p:spPr>
                <a:xfrm>
                  <a:off x="2092170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2" name="Rectangle 1521"/>
                <p:cNvSpPr/>
                <p:nvPr/>
              </p:nvSpPr>
              <p:spPr>
                <a:xfrm>
                  <a:off x="2318617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3" name="Rectangle 1522"/>
                <p:cNvSpPr/>
                <p:nvPr/>
              </p:nvSpPr>
              <p:spPr>
                <a:xfrm>
                  <a:off x="2545064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4" name="Rectangle 1523"/>
                <p:cNvSpPr/>
                <p:nvPr/>
              </p:nvSpPr>
              <p:spPr>
                <a:xfrm>
                  <a:off x="2771511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5" name="Rectangle 1524"/>
                <p:cNvSpPr/>
                <p:nvPr/>
              </p:nvSpPr>
              <p:spPr>
                <a:xfrm>
                  <a:off x="2997958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6" name="Rectangle 1525"/>
                <p:cNvSpPr/>
                <p:nvPr/>
              </p:nvSpPr>
              <p:spPr>
                <a:xfrm>
                  <a:off x="3224405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7" name="Rectangle 1526"/>
                <p:cNvSpPr/>
                <p:nvPr/>
              </p:nvSpPr>
              <p:spPr>
                <a:xfrm>
                  <a:off x="2092170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8" name="Rectangle 1527"/>
                <p:cNvSpPr/>
                <p:nvPr/>
              </p:nvSpPr>
              <p:spPr>
                <a:xfrm>
                  <a:off x="2318617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9" name="Rectangle 1528"/>
                <p:cNvSpPr/>
                <p:nvPr/>
              </p:nvSpPr>
              <p:spPr>
                <a:xfrm>
                  <a:off x="2545064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0" name="Rectangle 1529"/>
                <p:cNvSpPr/>
                <p:nvPr/>
              </p:nvSpPr>
              <p:spPr>
                <a:xfrm>
                  <a:off x="2771511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1" name="Rectangle 1530"/>
                <p:cNvSpPr/>
                <p:nvPr/>
              </p:nvSpPr>
              <p:spPr>
                <a:xfrm>
                  <a:off x="2997958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2" name="Rectangle 1531"/>
                <p:cNvSpPr/>
                <p:nvPr/>
              </p:nvSpPr>
              <p:spPr>
                <a:xfrm>
                  <a:off x="2318617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3" name="Rectangle 1532"/>
                <p:cNvSpPr/>
                <p:nvPr/>
              </p:nvSpPr>
              <p:spPr>
                <a:xfrm>
                  <a:off x="2545064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4" name="Rectangle 1533"/>
                <p:cNvSpPr/>
                <p:nvPr/>
              </p:nvSpPr>
              <p:spPr>
                <a:xfrm>
                  <a:off x="2771511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5" name="Rectangle 1534"/>
                <p:cNvSpPr/>
                <p:nvPr/>
              </p:nvSpPr>
              <p:spPr>
                <a:xfrm>
                  <a:off x="2545064" y="5168419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06" name="Rectangle 1505"/>
              <p:cNvSpPr/>
              <p:nvPr/>
            </p:nvSpPr>
            <p:spPr>
              <a:xfrm>
                <a:off x="4045899" y="607884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7" name="Rectangle 1506"/>
              <p:cNvSpPr/>
              <p:nvPr/>
            </p:nvSpPr>
            <p:spPr>
              <a:xfrm>
                <a:off x="3819452" y="58524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8" name="Rectangle 1507"/>
              <p:cNvSpPr/>
              <p:nvPr/>
            </p:nvSpPr>
            <p:spPr>
              <a:xfrm>
                <a:off x="3593005" y="56259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9" name="Rectangle 1508"/>
              <p:cNvSpPr/>
              <p:nvPr/>
            </p:nvSpPr>
            <p:spPr>
              <a:xfrm>
                <a:off x="3366558" y="53995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0" name="Rectangle 1509"/>
              <p:cNvSpPr/>
              <p:nvPr/>
            </p:nvSpPr>
            <p:spPr>
              <a:xfrm>
                <a:off x="3140111" y="51731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3" name="Group 1472"/>
            <p:cNvGrpSpPr/>
            <p:nvPr/>
          </p:nvGrpSpPr>
          <p:grpSpPr>
            <a:xfrm>
              <a:off x="2007876" y="2680186"/>
              <a:ext cx="2264470" cy="1132130"/>
              <a:chOff x="2007876" y="5173145"/>
              <a:chExt cx="2264470" cy="1132130"/>
            </a:xfrm>
            <a:grpFill/>
          </p:grpSpPr>
          <p:grpSp>
            <p:nvGrpSpPr>
              <p:cNvPr id="1474" name="Group 1473"/>
              <p:cNvGrpSpPr/>
              <p:nvPr/>
            </p:nvGrpSpPr>
            <p:grpSpPr>
              <a:xfrm>
                <a:off x="2007876" y="5173145"/>
                <a:ext cx="2038023" cy="1132130"/>
                <a:chOff x="1639276" y="5168419"/>
                <a:chExt cx="2038023" cy="1132130"/>
              </a:xfrm>
              <a:grpFill/>
            </p:grpSpPr>
            <p:sp>
              <p:nvSpPr>
                <p:cNvPr id="1480" name="Rectangle 1479"/>
                <p:cNvSpPr/>
                <p:nvPr/>
              </p:nvSpPr>
              <p:spPr>
                <a:xfrm>
                  <a:off x="1639276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1" name="Rectangle 1480"/>
                <p:cNvSpPr/>
                <p:nvPr/>
              </p:nvSpPr>
              <p:spPr>
                <a:xfrm>
                  <a:off x="1865723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2" name="Rectangle 1481"/>
                <p:cNvSpPr/>
                <p:nvPr/>
              </p:nvSpPr>
              <p:spPr>
                <a:xfrm>
                  <a:off x="2092170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3" name="Rectangle 1482"/>
                <p:cNvSpPr/>
                <p:nvPr/>
              </p:nvSpPr>
              <p:spPr>
                <a:xfrm>
                  <a:off x="2318617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4" name="Rectangle 1483"/>
                <p:cNvSpPr/>
                <p:nvPr/>
              </p:nvSpPr>
              <p:spPr>
                <a:xfrm>
                  <a:off x="2545064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5" name="Rectangle 1484"/>
                <p:cNvSpPr/>
                <p:nvPr/>
              </p:nvSpPr>
              <p:spPr>
                <a:xfrm>
                  <a:off x="2771511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6" name="Rectangle 1485"/>
                <p:cNvSpPr/>
                <p:nvPr/>
              </p:nvSpPr>
              <p:spPr>
                <a:xfrm>
                  <a:off x="2997958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7" name="Rectangle 1486"/>
                <p:cNvSpPr/>
                <p:nvPr/>
              </p:nvSpPr>
              <p:spPr>
                <a:xfrm>
                  <a:off x="3224405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8" name="Rectangle 1487"/>
                <p:cNvSpPr/>
                <p:nvPr/>
              </p:nvSpPr>
              <p:spPr>
                <a:xfrm>
                  <a:off x="3450852" y="6074123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9" name="Rectangle 1488"/>
                <p:cNvSpPr/>
                <p:nvPr/>
              </p:nvSpPr>
              <p:spPr>
                <a:xfrm>
                  <a:off x="1865723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0" name="Rectangle 1489"/>
                <p:cNvSpPr/>
                <p:nvPr/>
              </p:nvSpPr>
              <p:spPr>
                <a:xfrm>
                  <a:off x="2092170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1" name="Rectangle 1490"/>
                <p:cNvSpPr/>
                <p:nvPr/>
              </p:nvSpPr>
              <p:spPr>
                <a:xfrm>
                  <a:off x="2318617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2" name="Rectangle 1491"/>
                <p:cNvSpPr/>
                <p:nvPr/>
              </p:nvSpPr>
              <p:spPr>
                <a:xfrm>
                  <a:off x="2545064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3" name="Rectangle 1492"/>
                <p:cNvSpPr/>
                <p:nvPr/>
              </p:nvSpPr>
              <p:spPr>
                <a:xfrm>
                  <a:off x="2771511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4" name="Rectangle 1493"/>
                <p:cNvSpPr/>
                <p:nvPr/>
              </p:nvSpPr>
              <p:spPr>
                <a:xfrm>
                  <a:off x="2997958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5" name="Rectangle 1494"/>
                <p:cNvSpPr/>
                <p:nvPr/>
              </p:nvSpPr>
              <p:spPr>
                <a:xfrm>
                  <a:off x="3224405" y="5847697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6" name="Rectangle 1495"/>
                <p:cNvSpPr/>
                <p:nvPr/>
              </p:nvSpPr>
              <p:spPr>
                <a:xfrm>
                  <a:off x="2092170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7" name="Rectangle 1496"/>
                <p:cNvSpPr/>
                <p:nvPr/>
              </p:nvSpPr>
              <p:spPr>
                <a:xfrm>
                  <a:off x="2318617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8" name="Rectangle 1497"/>
                <p:cNvSpPr/>
                <p:nvPr/>
              </p:nvSpPr>
              <p:spPr>
                <a:xfrm>
                  <a:off x="2545064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9" name="Rectangle 1498"/>
                <p:cNvSpPr/>
                <p:nvPr/>
              </p:nvSpPr>
              <p:spPr>
                <a:xfrm>
                  <a:off x="2771511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0" name="Rectangle 1499"/>
                <p:cNvSpPr/>
                <p:nvPr/>
              </p:nvSpPr>
              <p:spPr>
                <a:xfrm>
                  <a:off x="2997958" y="5621271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1" name="Rectangle 1500"/>
                <p:cNvSpPr/>
                <p:nvPr/>
              </p:nvSpPr>
              <p:spPr>
                <a:xfrm>
                  <a:off x="2318617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2" name="Rectangle 1501"/>
                <p:cNvSpPr/>
                <p:nvPr/>
              </p:nvSpPr>
              <p:spPr>
                <a:xfrm>
                  <a:off x="2545064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3" name="Rectangle 1502"/>
                <p:cNvSpPr/>
                <p:nvPr/>
              </p:nvSpPr>
              <p:spPr>
                <a:xfrm>
                  <a:off x="2771511" y="5394845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4" name="Rectangle 1503"/>
                <p:cNvSpPr/>
                <p:nvPr/>
              </p:nvSpPr>
              <p:spPr>
                <a:xfrm>
                  <a:off x="2545064" y="5168419"/>
                  <a:ext cx="226447" cy="22642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75" name="Rectangle 1474"/>
              <p:cNvSpPr/>
              <p:nvPr/>
            </p:nvSpPr>
            <p:spPr>
              <a:xfrm>
                <a:off x="4045899" y="607884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6" name="Rectangle 1475"/>
              <p:cNvSpPr/>
              <p:nvPr/>
            </p:nvSpPr>
            <p:spPr>
              <a:xfrm>
                <a:off x="3819452" y="58524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7" name="Rectangle 1476"/>
              <p:cNvSpPr/>
              <p:nvPr/>
            </p:nvSpPr>
            <p:spPr>
              <a:xfrm>
                <a:off x="3593005" y="56259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8" name="Rectangle 1477"/>
              <p:cNvSpPr/>
              <p:nvPr/>
            </p:nvSpPr>
            <p:spPr>
              <a:xfrm>
                <a:off x="3366558" y="53995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9" name="Rectangle 1478"/>
              <p:cNvSpPr/>
              <p:nvPr/>
            </p:nvSpPr>
            <p:spPr>
              <a:xfrm>
                <a:off x="3140111" y="51731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36" name="Group 1535"/>
          <p:cNvGrpSpPr/>
          <p:nvPr/>
        </p:nvGrpSpPr>
        <p:grpSpPr>
          <a:xfrm>
            <a:off x="5744555" y="3045550"/>
            <a:ext cx="2490917" cy="2490684"/>
            <a:chOff x="728568" y="3977223"/>
            <a:chExt cx="2490917" cy="2490684"/>
          </a:xfrm>
          <a:solidFill>
            <a:srgbClr val="4B6E4A"/>
          </a:solidFill>
        </p:grpSpPr>
        <p:sp>
          <p:nvSpPr>
            <p:cNvPr id="1537" name="Rectangle 1536"/>
            <p:cNvSpPr/>
            <p:nvPr/>
          </p:nvSpPr>
          <p:spPr>
            <a:xfrm>
              <a:off x="1860803" y="624148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8" name="Rectangle 1537"/>
            <p:cNvSpPr/>
            <p:nvPr/>
          </p:nvSpPr>
          <p:spPr>
            <a:xfrm>
              <a:off x="1634356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9" name="Rectangle 1538"/>
            <p:cNvSpPr/>
            <p:nvPr/>
          </p:nvSpPr>
          <p:spPr>
            <a:xfrm>
              <a:off x="1860803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0" name="Rectangle 1539"/>
            <p:cNvSpPr/>
            <p:nvPr/>
          </p:nvSpPr>
          <p:spPr>
            <a:xfrm>
              <a:off x="2087250" y="601505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1" name="Rectangle 1540"/>
            <p:cNvSpPr/>
            <p:nvPr/>
          </p:nvSpPr>
          <p:spPr>
            <a:xfrm>
              <a:off x="1407909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2" name="Rectangle 1541"/>
            <p:cNvSpPr/>
            <p:nvPr/>
          </p:nvSpPr>
          <p:spPr>
            <a:xfrm>
              <a:off x="1634356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3" name="Rectangle 1542"/>
            <p:cNvSpPr/>
            <p:nvPr/>
          </p:nvSpPr>
          <p:spPr>
            <a:xfrm>
              <a:off x="1860803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4" name="Rectangle 1543"/>
            <p:cNvSpPr/>
            <p:nvPr/>
          </p:nvSpPr>
          <p:spPr>
            <a:xfrm>
              <a:off x="2087250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5" name="Rectangle 1544"/>
            <p:cNvSpPr/>
            <p:nvPr/>
          </p:nvSpPr>
          <p:spPr>
            <a:xfrm>
              <a:off x="2313697" y="578862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6" name="Rectangle 1545"/>
            <p:cNvSpPr/>
            <p:nvPr/>
          </p:nvSpPr>
          <p:spPr>
            <a:xfrm>
              <a:off x="1181462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7" name="Rectangle 1546"/>
            <p:cNvSpPr/>
            <p:nvPr/>
          </p:nvSpPr>
          <p:spPr>
            <a:xfrm>
              <a:off x="1407909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8" name="Rectangle 1547"/>
            <p:cNvSpPr/>
            <p:nvPr/>
          </p:nvSpPr>
          <p:spPr>
            <a:xfrm>
              <a:off x="1634356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9" name="Rectangle 1548"/>
            <p:cNvSpPr/>
            <p:nvPr/>
          </p:nvSpPr>
          <p:spPr>
            <a:xfrm>
              <a:off x="1860803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0" name="Rectangle 1549"/>
            <p:cNvSpPr/>
            <p:nvPr/>
          </p:nvSpPr>
          <p:spPr>
            <a:xfrm>
              <a:off x="2087250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1" name="Rectangle 1550"/>
            <p:cNvSpPr/>
            <p:nvPr/>
          </p:nvSpPr>
          <p:spPr>
            <a:xfrm>
              <a:off x="2313697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2" name="Rectangle 1551"/>
            <p:cNvSpPr/>
            <p:nvPr/>
          </p:nvSpPr>
          <p:spPr>
            <a:xfrm>
              <a:off x="2540144" y="556220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3" name="Rectangle 1552"/>
            <p:cNvSpPr/>
            <p:nvPr/>
          </p:nvSpPr>
          <p:spPr>
            <a:xfrm>
              <a:off x="955015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4" name="Rectangle 1553"/>
            <p:cNvSpPr/>
            <p:nvPr/>
          </p:nvSpPr>
          <p:spPr>
            <a:xfrm>
              <a:off x="1181462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5" name="Rectangle 1554"/>
            <p:cNvSpPr/>
            <p:nvPr/>
          </p:nvSpPr>
          <p:spPr>
            <a:xfrm>
              <a:off x="1407909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6" name="Rectangle 1555"/>
            <p:cNvSpPr/>
            <p:nvPr/>
          </p:nvSpPr>
          <p:spPr>
            <a:xfrm>
              <a:off x="1634356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7" name="Rectangle 1556"/>
            <p:cNvSpPr/>
            <p:nvPr/>
          </p:nvSpPr>
          <p:spPr>
            <a:xfrm>
              <a:off x="1860803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8" name="Rectangle 1557"/>
            <p:cNvSpPr/>
            <p:nvPr/>
          </p:nvSpPr>
          <p:spPr>
            <a:xfrm>
              <a:off x="2087250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9" name="Rectangle 1558"/>
            <p:cNvSpPr/>
            <p:nvPr/>
          </p:nvSpPr>
          <p:spPr>
            <a:xfrm>
              <a:off x="2313697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0" name="Rectangle 1559"/>
            <p:cNvSpPr/>
            <p:nvPr/>
          </p:nvSpPr>
          <p:spPr>
            <a:xfrm>
              <a:off x="2540144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1" name="Rectangle 1560"/>
            <p:cNvSpPr/>
            <p:nvPr/>
          </p:nvSpPr>
          <p:spPr>
            <a:xfrm>
              <a:off x="2766591" y="533577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2" name="Rectangle 1561"/>
            <p:cNvSpPr/>
            <p:nvPr/>
          </p:nvSpPr>
          <p:spPr>
            <a:xfrm>
              <a:off x="728568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3" name="Rectangle 1562"/>
            <p:cNvSpPr/>
            <p:nvPr/>
          </p:nvSpPr>
          <p:spPr>
            <a:xfrm>
              <a:off x="955015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4" name="Rectangle 1563"/>
            <p:cNvSpPr/>
            <p:nvPr/>
          </p:nvSpPr>
          <p:spPr>
            <a:xfrm>
              <a:off x="1181462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5" name="Rectangle 1564"/>
            <p:cNvSpPr/>
            <p:nvPr/>
          </p:nvSpPr>
          <p:spPr>
            <a:xfrm>
              <a:off x="1407909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6" name="Rectangle 1565"/>
            <p:cNvSpPr/>
            <p:nvPr/>
          </p:nvSpPr>
          <p:spPr>
            <a:xfrm>
              <a:off x="1634356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7" name="Rectangle 1566"/>
            <p:cNvSpPr/>
            <p:nvPr/>
          </p:nvSpPr>
          <p:spPr>
            <a:xfrm>
              <a:off x="1860803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8" name="Rectangle 1567"/>
            <p:cNvSpPr/>
            <p:nvPr/>
          </p:nvSpPr>
          <p:spPr>
            <a:xfrm>
              <a:off x="2087250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9" name="Rectangle 1568"/>
            <p:cNvSpPr/>
            <p:nvPr/>
          </p:nvSpPr>
          <p:spPr>
            <a:xfrm>
              <a:off x="2313697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0" name="Rectangle 1569"/>
            <p:cNvSpPr/>
            <p:nvPr/>
          </p:nvSpPr>
          <p:spPr>
            <a:xfrm>
              <a:off x="2540144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1" name="Rectangle 1570"/>
            <p:cNvSpPr/>
            <p:nvPr/>
          </p:nvSpPr>
          <p:spPr>
            <a:xfrm>
              <a:off x="2766591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2" name="Rectangle 1571"/>
            <p:cNvSpPr/>
            <p:nvPr/>
          </p:nvSpPr>
          <p:spPr>
            <a:xfrm>
              <a:off x="2993038" y="510935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3" name="Rectangle 1572"/>
            <p:cNvSpPr/>
            <p:nvPr/>
          </p:nvSpPr>
          <p:spPr>
            <a:xfrm>
              <a:off x="955015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4" name="Rectangle 1573"/>
            <p:cNvSpPr/>
            <p:nvPr/>
          </p:nvSpPr>
          <p:spPr>
            <a:xfrm>
              <a:off x="1181462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5" name="Rectangle 1574"/>
            <p:cNvSpPr/>
            <p:nvPr/>
          </p:nvSpPr>
          <p:spPr>
            <a:xfrm>
              <a:off x="1407909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6" name="Rectangle 1575"/>
            <p:cNvSpPr/>
            <p:nvPr/>
          </p:nvSpPr>
          <p:spPr>
            <a:xfrm>
              <a:off x="1634356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7" name="Rectangle 1576"/>
            <p:cNvSpPr/>
            <p:nvPr/>
          </p:nvSpPr>
          <p:spPr>
            <a:xfrm>
              <a:off x="1860803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8" name="Rectangle 1577"/>
            <p:cNvSpPr/>
            <p:nvPr/>
          </p:nvSpPr>
          <p:spPr>
            <a:xfrm>
              <a:off x="2087250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9" name="Rectangle 1578"/>
            <p:cNvSpPr/>
            <p:nvPr/>
          </p:nvSpPr>
          <p:spPr>
            <a:xfrm>
              <a:off x="2313697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0" name="Rectangle 1579"/>
            <p:cNvSpPr/>
            <p:nvPr/>
          </p:nvSpPr>
          <p:spPr>
            <a:xfrm>
              <a:off x="2540144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1" name="Rectangle 1580"/>
            <p:cNvSpPr/>
            <p:nvPr/>
          </p:nvSpPr>
          <p:spPr>
            <a:xfrm>
              <a:off x="2766591" y="488292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2" name="Rectangle 1581"/>
            <p:cNvSpPr/>
            <p:nvPr/>
          </p:nvSpPr>
          <p:spPr>
            <a:xfrm>
              <a:off x="1181462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3" name="Rectangle 1582"/>
            <p:cNvSpPr/>
            <p:nvPr/>
          </p:nvSpPr>
          <p:spPr>
            <a:xfrm>
              <a:off x="1407909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4" name="Rectangle 1583"/>
            <p:cNvSpPr/>
            <p:nvPr/>
          </p:nvSpPr>
          <p:spPr>
            <a:xfrm>
              <a:off x="1634356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5" name="Rectangle 1584"/>
            <p:cNvSpPr/>
            <p:nvPr/>
          </p:nvSpPr>
          <p:spPr>
            <a:xfrm>
              <a:off x="1860803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6" name="Rectangle 1585"/>
            <p:cNvSpPr/>
            <p:nvPr/>
          </p:nvSpPr>
          <p:spPr>
            <a:xfrm>
              <a:off x="2087250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7" name="Rectangle 1586"/>
            <p:cNvSpPr/>
            <p:nvPr/>
          </p:nvSpPr>
          <p:spPr>
            <a:xfrm>
              <a:off x="2313697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8" name="Rectangle 1587"/>
            <p:cNvSpPr/>
            <p:nvPr/>
          </p:nvSpPr>
          <p:spPr>
            <a:xfrm>
              <a:off x="2540144" y="465649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9" name="Rectangle 1588"/>
            <p:cNvSpPr/>
            <p:nvPr/>
          </p:nvSpPr>
          <p:spPr>
            <a:xfrm>
              <a:off x="1407909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0" name="Rectangle 1589"/>
            <p:cNvSpPr/>
            <p:nvPr/>
          </p:nvSpPr>
          <p:spPr>
            <a:xfrm>
              <a:off x="1634356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1" name="Rectangle 1590"/>
            <p:cNvSpPr/>
            <p:nvPr/>
          </p:nvSpPr>
          <p:spPr>
            <a:xfrm>
              <a:off x="1860803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2" name="Rectangle 1591"/>
            <p:cNvSpPr/>
            <p:nvPr/>
          </p:nvSpPr>
          <p:spPr>
            <a:xfrm>
              <a:off x="2087250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3" name="Rectangle 1592"/>
            <p:cNvSpPr/>
            <p:nvPr/>
          </p:nvSpPr>
          <p:spPr>
            <a:xfrm>
              <a:off x="2313697" y="443007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4" name="Rectangle 1593"/>
            <p:cNvSpPr/>
            <p:nvPr/>
          </p:nvSpPr>
          <p:spPr>
            <a:xfrm>
              <a:off x="1634356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5" name="Rectangle 1594"/>
            <p:cNvSpPr/>
            <p:nvPr/>
          </p:nvSpPr>
          <p:spPr>
            <a:xfrm>
              <a:off x="1860803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6" name="Rectangle 1595"/>
            <p:cNvSpPr/>
            <p:nvPr/>
          </p:nvSpPr>
          <p:spPr>
            <a:xfrm>
              <a:off x="2087250" y="42036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7" name="Rectangle 1596"/>
            <p:cNvSpPr/>
            <p:nvPr/>
          </p:nvSpPr>
          <p:spPr>
            <a:xfrm>
              <a:off x="1860803" y="39772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8" name="Group 1597"/>
          <p:cNvGrpSpPr/>
          <p:nvPr/>
        </p:nvGrpSpPr>
        <p:grpSpPr>
          <a:xfrm rot="16200000">
            <a:off x="7107266" y="4405903"/>
            <a:ext cx="1132235" cy="1132130"/>
            <a:chOff x="733488" y="5168419"/>
            <a:chExt cx="1132235" cy="1132130"/>
          </a:xfrm>
          <a:solidFill>
            <a:srgbClr val="558ED5"/>
          </a:solidFill>
        </p:grpSpPr>
        <p:sp>
          <p:nvSpPr>
            <p:cNvPr id="1599" name="Rectangle 1598"/>
            <p:cNvSpPr/>
            <p:nvPr/>
          </p:nvSpPr>
          <p:spPr>
            <a:xfrm>
              <a:off x="733488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0" name="Rectangle 1599"/>
            <p:cNvSpPr/>
            <p:nvPr/>
          </p:nvSpPr>
          <p:spPr>
            <a:xfrm>
              <a:off x="959935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1" name="Rectangle 1600"/>
            <p:cNvSpPr/>
            <p:nvPr/>
          </p:nvSpPr>
          <p:spPr>
            <a:xfrm>
              <a:off x="1186382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2" name="Rectangle 1601"/>
            <p:cNvSpPr/>
            <p:nvPr/>
          </p:nvSpPr>
          <p:spPr>
            <a:xfrm>
              <a:off x="1412829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3" name="Rectangle 1602"/>
            <p:cNvSpPr/>
            <p:nvPr/>
          </p:nvSpPr>
          <p:spPr>
            <a:xfrm>
              <a:off x="1639276" y="60741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4" name="Rectangle 1603"/>
            <p:cNvSpPr/>
            <p:nvPr/>
          </p:nvSpPr>
          <p:spPr>
            <a:xfrm>
              <a:off x="733488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5" name="Rectangle 1604"/>
            <p:cNvSpPr/>
            <p:nvPr/>
          </p:nvSpPr>
          <p:spPr>
            <a:xfrm>
              <a:off x="959935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6" name="Rectangle 1605"/>
            <p:cNvSpPr/>
            <p:nvPr/>
          </p:nvSpPr>
          <p:spPr>
            <a:xfrm>
              <a:off x="1186382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7" name="Rectangle 1606"/>
            <p:cNvSpPr/>
            <p:nvPr/>
          </p:nvSpPr>
          <p:spPr>
            <a:xfrm>
              <a:off x="1412829" y="58476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8" name="Rectangle 1607"/>
            <p:cNvSpPr/>
            <p:nvPr/>
          </p:nvSpPr>
          <p:spPr>
            <a:xfrm>
              <a:off x="733488" y="56212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9" name="Rectangle 1608"/>
            <p:cNvSpPr/>
            <p:nvPr/>
          </p:nvSpPr>
          <p:spPr>
            <a:xfrm>
              <a:off x="959935" y="56212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0" name="Rectangle 1609"/>
            <p:cNvSpPr/>
            <p:nvPr/>
          </p:nvSpPr>
          <p:spPr>
            <a:xfrm>
              <a:off x="1186382" y="56212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1" name="Rectangle 1610"/>
            <p:cNvSpPr/>
            <p:nvPr/>
          </p:nvSpPr>
          <p:spPr>
            <a:xfrm>
              <a:off x="733488" y="53948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2" name="Rectangle 1611"/>
            <p:cNvSpPr/>
            <p:nvPr/>
          </p:nvSpPr>
          <p:spPr>
            <a:xfrm>
              <a:off x="959935" y="53948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3" name="Rectangle 1612"/>
            <p:cNvSpPr/>
            <p:nvPr/>
          </p:nvSpPr>
          <p:spPr>
            <a:xfrm>
              <a:off x="733488" y="516841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4" name="Group 1613"/>
          <p:cNvGrpSpPr/>
          <p:nvPr/>
        </p:nvGrpSpPr>
        <p:grpSpPr>
          <a:xfrm rot="16200000" flipH="1">
            <a:off x="6541147" y="2483826"/>
            <a:ext cx="2264470" cy="1132130"/>
            <a:chOff x="2007876" y="5173145"/>
            <a:chExt cx="2264470" cy="1132130"/>
          </a:xfrm>
          <a:solidFill>
            <a:srgbClr val="F294DC"/>
          </a:solidFill>
        </p:grpSpPr>
        <p:grpSp>
          <p:nvGrpSpPr>
            <p:cNvPr id="1615" name="Group 1614"/>
            <p:cNvGrpSpPr/>
            <p:nvPr/>
          </p:nvGrpSpPr>
          <p:grpSpPr>
            <a:xfrm>
              <a:off x="2007876" y="5173145"/>
              <a:ext cx="2038023" cy="1132130"/>
              <a:chOff x="1639276" y="5168419"/>
              <a:chExt cx="2038023" cy="1132130"/>
            </a:xfrm>
            <a:grpFill/>
          </p:grpSpPr>
          <p:sp>
            <p:nvSpPr>
              <p:cNvPr id="1621" name="Rectangle 1620"/>
              <p:cNvSpPr/>
              <p:nvPr/>
            </p:nvSpPr>
            <p:spPr>
              <a:xfrm>
                <a:off x="1639276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2" name="Rectangle 1621"/>
              <p:cNvSpPr/>
              <p:nvPr/>
            </p:nvSpPr>
            <p:spPr>
              <a:xfrm>
                <a:off x="1865723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3" name="Rectangle 1622"/>
              <p:cNvSpPr/>
              <p:nvPr/>
            </p:nvSpPr>
            <p:spPr>
              <a:xfrm>
                <a:off x="2092170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4" name="Rectangle 1623"/>
              <p:cNvSpPr/>
              <p:nvPr/>
            </p:nvSpPr>
            <p:spPr>
              <a:xfrm>
                <a:off x="2318617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5" name="Rectangle 1624"/>
              <p:cNvSpPr/>
              <p:nvPr/>
            </p:nvSpPr>
            <p:spPr>
              <a:xfrm>
                <a:off x="2545064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6" name="Rectangle 1625"/>
              <p:cNvSpPr/>
              <p:nvPr/>
            </p:nvSpPr>
            <p:spPr>
              <a:xfrm>
                <a:off x="2771511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7" name="Rectangle 1626"/>
              <p:cNvSpPr/>
              <p:nvPr/>
            </p:nvSpPr>
            <p:spPr>
              <a:xfrm>
                <a:off x="2997958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8" name="Rectangle 1627"/>
              <p:cNvSpPr/>
              <p:nvPr/>
            </p:nvSpPr>
            <p:spPr>
              <a:xfrm>
                <a:off x="3224405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9" name="Rectangle 1628"/>
              <p:cNvSpPr/>
              <p:nvPr/>
            </p:nvSpPr>
            <p:spPr>
              <a:xfrm>
                <a:off x="3450852" y="6074123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0" name="Rectangle 1629"/>
              <p:cNvSpPr/>
              <p:nvPr/>
            </p:nvSpPr>
            <p:spPr>
              <a:xfrm>
                <a:off x="1865723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1" name="Rectangle 1630"/>
              <p:cNvSpPr/>
              <p:nvPr/>
            </p:nvSpPr>
            <p:spPr>
              <a:xfrm>
                <a:off x="2092170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2" name="Rectangle 1631"/>
              <p:cNvSpPr/>
              <p:nvPr/>
            </p:nvSpPr>
            <p:spPr>
              <a:xfrm>
                <a:off x="2318617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3" name="Rectangle 1632"/>
              <p:cNvSpPr/>
              <p:nvPr/>
            </p:nvSpPr>
            <p:spPr>
              <a:xfrm>
                <a:off x="2545064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4" name="Rectangle 1633"/>
              <p:cNvSpPr/>
              <p:nvPr/>
            </p:nvSpPr>
            <p:spPr>
              <a:xfrm>
                <a:off x="2771511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5" name="Rectangle 1634"/>
              <p:cNvSpPr/>
              <p:nvPr/>
            </p:nvSpPr>
            <p:spPr>
              <a:xfrm>
                <a:off x="2997958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6" name="Rectangle 1635"/>
              <p:cNvSpPr/>
              <p:nvPr/>
            </p:nvSpPr>
            <p:spPr>
              <a:xfrm>
                <a:off x="3224405" y="5847697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7" name="Rectangle 1636"/>
              <p:cNvSpPr/>
              <p:nvPr/>
            </p:nvSpPr>
            <p:spPr>
              <a:xfrm>
                <a:off x="2092170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8" name="Rectangle 1637"/>
              <p:cNvSpPr/>
              <p:nvPr/>
            </p:nvSpPr>
            <p:spPr>
              <a:xfrm>
                <a:off x="2318617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9" name="Rectangle 1638"/>
              <p:cNvSpPr/>
              <p:nvPr/>
            </p:nvSpPr>
            <p:spPr>
              <a:xfrm>
                <a:off x="2545064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0" name="Rectangle 1639"/>
              <p:cNvSpPr/>
              <p:nvPr/>
            </p:nvSpPr>
            <p:spPr>
              <a:xfrm>
                <a:off x="2771511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1" name="Rectangle 1640"/>
              <p:cNvSpPr/>
              <p:nvPr/>
            </p:nvSpPr>
            <p:spPr>
              <a:xfrm>
                <a:off x="2997958" y="5621271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2" name="Rectangle 1641"/>
              <p:cNvSpPr/>
              <p:nvPr/>
            </p:nvSpPr>
            <p:spPr>
              <a:xfrm>
                <a:off x="2318617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3" name="Rectangle 1642"/>
              <p:cNvSpPr/>
              <p:nvPr/>
            </p:nvSpPr>
            <p:spPr>
              <a:xfrm>
                <a:off x="2545064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4" name="Rectangle 1643"/>
              <p:cNvSpPr/>
              <p:nvPr/>
            </p:nvSpPr>
            <p:spPr>
              <a:xfrm>
                <a:off x="2771511" y="5394845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5" name="Rectangle 1644"/>
              <p:cNvSpPr/>
              <p:nvPr/>
            </p:nvSpPr>
            <p:spPr>
              <a:xfrm>
                <a:off x="2545064" y="5168419"/>
                <a:ext cx="226447" cy="22642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16" name="Rectangle 1615"/>
            <p:cNvSpPr/>
            <p:nvPr/>
          </p:nvSpPr>
          <p:spPr>
            <a:xfrm>
              <a:off x="4045899" y="6078849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7" name="Rectangle 1616"/>
            <p:cNvSpPr/>
            <p:nvPr/>
          </p:nvSpPr>
          <p:spPr>
            <a:xfrm>
              <a:off x="3819452" y="5852423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8" name="Rectangle 1617"/>
            <p:cNvSpPr/>
            <p:nvPr/>
          </p:nvSpPr>
          <p:spPr>
            <a:xfrm>
              <a:off x="3593005" y="5625997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9" name="Rectangle 1618"/>
            <p:cNvSpPr/>
            <p:nvPr/>
          </p:nvSpPr>
          <p:spPr>
            <a:xfrm>
              <a:off x="3366558" y="5399571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0" name="Rectangle 1619"/>
            <p:cNvSpPr/>
            <p:nvPr/>
          </p:nvSpPr>
          <p:spPr>
            <a:xfrm>
              <a:off x="3140111" y="5173145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6" name="Group 1645"/>
          <p:cNvGrpSpPr/>
          <p:nvPr/>
        </p:nvGrpSpPr>
        <p:grpSpPr>
          <a:xfrm rot="10800000">
            <a:off x="5970086" y="1912525"/>
            <a:ext cx="2038023" cy="1132128"/>
            <a:chOff x="6009875" y="2845614"/>
            <a:chExt cx="2038023" cy="1132128"/>
          </a:xfrm>
          <a:solidFill>
            <a:srgbClr val="813B3C"/>
          </a:solidFill>
        </p:grpSpPr>
        <p:sp>
          <p:nvSpPr>
            <p:cNvPr id="1647" name="Rectangle 1646"/>
            <p:cNvSpPr/>
            <p:nvPr/>
          </p:nvSpPr>
          <p:spPr>
            <a:xfrm>
              <a:off x="6009875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8" name="Rectangle 1647"/>
            <p:cNvSpPr/>
            <p:nvPr/>
          </p:nvSpPr>
          <p:spPr>
            <a:xfrm>
              <a:off x="6236322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9" name="Rectangle 1648"/>
            <p:cNvSpPr/>
            <p:nvPr/>
          </p:nvSpPr>
          <p:spPr>
            <a:xfrm>
              <a:off x="6462769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0" name="Rectangle 1649"/>
            <p:cNvSpPr/>
            <p:nvPr/>
          </p:nvSpPr>
          <p:spPr>
            <a:xfrm>
              <a:off x="6689216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1" name="Rectangle 1650"/>
            <p:cNvSpPr/>
            <p:nvPr/>
          </p:nvSpPr>
          <p:spPr>
            <a:xfrm>
              <a:off x="6915663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2" name="Rectangle 1651"/>
            <p:cNvSpPr/>
            <p:nvPr/>
          </p:nvSpPr>
          <p:spPr>
            <a:xfrm>
              <a:off x="7142110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3" name="Rectangle 1652"/>
            <p:cNvSpPr/>
            <p:nvPr/>
          </p:nvSpPr>
          <p:spPr>
            <a:xfrm>
              <a:off x="7368557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4" name="Rectangle 1653"/>
            <p:cNvSpPr/>
            <p:nvPr/>
          </p:nvSpPr>
          <p:spPr>
            <a:xfrm>
              <a:off x="7595004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5" name="Rectangle 1654"/>
            <p:cNvSpPr/>
            <p:nvPr/>
          </p:nvSpPr>
          <p:spPr>
            <a:xfrm>
              <a:off x="7821451" y="375131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6" name="Rectangle 1655"/>
            <p:cNvSpPr/>
            <p:nvPr/>
          </p:nvSpPr>
          <p:spPr>
            <a:xfrm>
              <a:off x="6236322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7" name="Rectangle 1656"/>
            <p:cNvSpPr/>
            <p:nvPr/>
          </p:nvSpPr>
          <p:spPr>
            <a:xfrm>
              <a:off x="6462769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8" name="Rectangle 1657"/>
            <p:cNvSpPr/>
            <p:nvPr/>
          </p:nvSpPr>
          <p:spPr>
            <a:xfrm>
              <a:off x="6689216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9" name="Rectangle 1658"/>
            <p:cNvSpPr/>
            <p:nvPr/>
          </p:nvSpPr>
          <p:spPr>
            <a:xfrm>
              <a:off x="6915663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0" name="Rectangle 1659"/>
            <p:cNvSpPr/>
            <p:nvPr/>
          </p:nvSpPr>
          <p:spPr>
            <a:xfrm>
              <a:off x="7142110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1" name="Rectangle 1660"/>
            <p:cNvSpPr/>
            <p:nvPr/>
          </p:nvSpPr>
          <p:spPr>
            <a:xfrm>
              <a:off x="7368557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2" name="Rectangle 1661"/>
            <p:cNvSpPr/>
            <p:nvPr/>
          </p:nvSpPr>
          <p:spPr>
            <a:xfrm>
              <a:off x="7595004" y="352489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3" name="Rectangle 1662"/>
            <p:cNvSpPr/>
            <p:nvPr/>
          </p:nvSpPr>
          <p:spPr>
            <a:xfrm>
              <a:off x="6462769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4" name="Rectangle 1663"/>
            <p:cNvSpPr/>
            <p:nvPr/>
          </p:nvSpPr>
          <p:spPr>
            <a:xfrm>
              <a:off x="6689216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5" name="Rectangle 1664"/>
            <p:cNvSpPr/>
            <p:nvPr/>
          </p:nvSpPr>
          <p:spPr>
            <a:xfrm>
              <a:off x="6915663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6" name="Rectangle 1665"/>
            <p:cNvSpPr/>
            <p:nvPr/>
          </p:nvSpPr>
          <p:spPr>
            <a:xfrm>
              <a:off x="7142110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7" name="Rectangle 1666"/>
            <p:cNvSpPr/>
            <p:nvPr/>
          </p:nvSpPr>
          <p:spPr>
            <a:xfrm>
              <a:off x="7368557" y="3298466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8" name="Rectangle 1667"/>
            <p:cNvSpPr/>
            <p:nvPr/>
          </p:nvSpPr>
          <p:spPr>
            <a:xfrm>
              <a:off x="6689216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9" name="Rectangle 1668"/>
            <p:cNvSpPr/>
            <p:nvPr/>
          </p:nvSpPr>
          <p:spPr>
            <a:xfrm>
              <a:off x="6915663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0" name="Rectangle 1669"/>
            <p:cNvSpPr/>
            <p:nvPr/>
          </p:nvSpPr>
          <p:spPr>
            <a:xfrm>
              <a:off x="7142110" y="3072040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1" name="Rectangle 1670"/>
            <p:cNvSpPr/>
            <p:nvPr/>
          </p:nvSpPr>
          <p:spPr>
            <a:xfrm>
              <a:off x="6915663" y="2845614"/>
              <a:ext cx="226447" cy="2264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2" name="TextBox 1671"/>
          <p:cNvSpPr txBox="1"/>
          <p:nvPr/>
        </p:nvSpPr>
        <p:spPr>
          <a:xfrm>
            <a:off x="8120951" y="5667276"/>
            <a:ext cx="406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sp>
        <p:nvSpPr>
          <p:cNvPr id="1673" name="TextBox 1672"/>
          <p:cNvSpPr txBox="1"/>
          <p:nvPr/>
        </p:nvSpPr>
        <p:spPr>
          <a:xfrm rot="16200000">
            <a:off x="16603" y="1570104"/>
            <a:ext cx="309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cs typeface="Courier"/>
              </a:rPr>
              <a:t>t</a:t>
            </a:r>
            <a:endParaRPr lang="en-US" b="1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0802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Engineering Limitations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Code generation requires a constant tile size.</a:t>
            </a:r>
          </a:p>
          <a:p>
            <a:pPr lvl="1"/>
            <a:r>
              <a:rPr lang="en-US" dirty="0" smtClean="0"/>
              <a:t>Severely complicates application portability.</a:t>
            </a:r>
          </a:p>
          <a:p>
            <a:pPr lvl="1"/>
            <a:r>
              <a:rPr lang="en-US" dirty="0" smtClean="0"/>
              <a:t>Must generate different code for each tile size that’s optimal for different stencils within application.</a:t>
            </a:r>
          </a:p>
          <a:p>
            <a:pPr lvl="1"/>
            <a:r>
              <a:rPr lang="en-US" dirty="0" smtClean="0"/>
              <a:t>Lengthens performance profiling process.</a:t>
            </a:r>
          </a:p>
          <a:p>
            <a:r>
              <a:rPr lang="en-US" dirty="0" smtClean="0"/>
              <a:t>Generated code is not human friendly</a:t>
            </a:r>
          </a:p>
          <a:p>
            <a:pPr lvl="1"/>
            <a:r>
              <a:rPr lang="en-US" dirty="0"/>
              <a:t>Multiple stencil-computations results in chains of convoluted loop nests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Difficult to modify, debug, and improve.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HPC is a Software Engineering Nightmare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dirty="0" smtClean="0"/>
              <a:t>Performance code is a nightmare to develop.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Hardware is evolving rapidly.</a:t>
            </a:r>
          </a:p>
          <a:p>
            <a:pPr marL="0" indent="0">
              <a:lnSpc>
                <a:spcPct val="7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70000"/>
              </a:lnSpc>
              <a:buNone/>
            </a:pPr>
            <a:r>
              <a:rPr lang="en-US" dirty="0" smtClean="0"/>
              <a:t>Can your software be easily adapted to perform on the next big system?</a:t>
            </a:r>
          </a:p>
          <a:p>
            <a:pPr marL="0" indent="0" algn="ctr">
              <a:lnSpc>
                <a:spcPct val="7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70000"/>
              </a:lnSpc>
              <a:buNone/>
            </a:pPr>
            <a:r>
              <a:rPr lang="en-US" dirty="0"/>
              <a:t>Our work demonstrates that it is possible to develop code that is performant and adaptable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70000"/>
              </a:lnSpc>
            </a:pPr>
            <a:r>
              <a:rPr lang="en-US" dirty="0"/>
              <a:t>Parameterized Diamond Tiling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Chapel </a:t>
            </a:r>
            <a:r>
              <a:rPr lang="en-US" dirty="0"/>
              <a:t>iterators as </a:t>
            </a:r>
            <a:r>
              <a:rPr lang="en-US" dirty="0" smtClean="0"/>
              <a:t>tiling schedule abstraction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09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Parameterized Diamond Tiling</a:t>
            </a:r>
          </a:p>
          <a:p>
            <a:endParaRPr lang="en-US" dirty="0"/>
          </a:p>
          <a:p>
            <a:r>
              <a:rPr lang="en-US" dirty="0" smtClean="0"/>
              <a:t>Demonstration of Chapel iterators as effective tiling schedule deployment mechanism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" name="Rectangle 2405"/>
          <p:cNvSpPr/>
          <p:nvPr/>
        </p:nvSpPr>
        <p:spPr>
          <a:xfrm>
            <a:off x="1772663" y="1742277"/>
            <a:ext cx="5423122" cy="4072671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07" name="Group 2406"/>
          <p:cNvGrpSpPr/>
          <p:nvPr/>
        </p:nvGrpSpPr>
        <p:grpSpPr>
          <a:xfrm>
            <a:off x="1879916" y="1857743"/>
            <a:ext cx="5211028" cy="3846787"/>
            <a:chOff x="2083563" y="1527884"/>
            <a:chExt cx="5211028" cy="3846787"/>
          </a:xfrm>
        </p:grpSpPr>
        <p:sp>
          <p:nvSpPr>
            <p:cNvPr id="2408" name="Rectangle 2407"/>
            <p:cNvSpPr/>
            <p:nvPr/>
          </p:nvSpPr>
          <p:spPr>
            <a:xfrm>
              <a:off x="2084483" y="514824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9" name="Rectangle 2408"/>
            <p:cNvSpPr/>
            <p:nvPr/>
          </p:nvSpPr>
          <p:spPr>
            <a:xfrm>
              <a:off x="2310930" y="514824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0" name="Rectangle 2409"/>
            <p:cNvSpPr/>
            <p:nvPr/>
          </p:nvSpPr>
          <p:spPr>
            <a:xfrm>
              <a:off x="2537377" y="514824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1" name="Rectangle 2410"/>
            <p:cNvSpPr/>
            <p:nvPr/>
          </p:nvSpPr>
          <p:spPr>
            <a:xfrm>
              <a:off x="2763824" y="514824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2" name="Rectangle 2411"/>
            <p:cNvSpPr/>
            <p:nvPr/>
          </p:nvSpPr>
          <p:spPr>
            <a:xfrm>
              <a:off x="2990271" y="514824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3" name="Rectangle 2412"/>
            <p:cNvSpPr/>
            <p:nvPr/>
          </p:nvSpPr>
          <p:spPr>
            <a:xfrm>
              <a:off x="2084483" y="492181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4" name="Rectangle 2413"/>
            <p:cNvSpPr/>
            <p:nvPr/>
          </p:nvSpPr>
          <p:spPr>
            <a:xfrm>
              <a:off x="2310930" y="492181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5" name="Rectangle 2414"/>
            <p:cNvSpPr/>
            <p:nvPr/>
          </p:nvSpPr>
          <p:spPr>
            <a:xfrm>
              <a:off x="2537377" y="492181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6" name="Rectangle 2415"/>
            <p:cNvSpPr/>
            <p:nvPr/>
          </p:nvSpPr>
          <p:spPr>
            <a:xfrm>
              <a:off x="2763824" y="492181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7" name="Rectangle 2416"/>
            <p:cNvSpPr/>
            <p:nvPr/>
          </p:nvSpPr>
          <p:spPr>
            <a:xfrm>
              <a:off x="2084483" y="469539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8" name="Rectangle 2417"/>
            <p:cNvSpPr/>
            <p:nvPr/>
          </p:nvSpPr>
          <p:spPr>
            <a:xfrm>
              <a:off x="2310930" y="469539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9" name="Rectangle 2418"/>
            <p:cNvSpPr/>
            <p:nvPr/>
          </p:nvSpPr>
          <p:spPr>
            <a:xfrm>
              <a:off x="2537377" y="469539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0" name="Rectangle 2419"/>
            <p:cNvSpPr/>
            <p:nvPr/>
          </p:nvSpPr>
          <p:spPr>
            <a:xfrm>
              <a:off x="2084483" y="446896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1" name="Rectangle 2420"/>
            <p:cNvSpPr/>
            <p:nvPr/>
          </p:nvSpPr>
          <p:spPr>
            <a:xfrm>
              <a:off x="2310930" y="446896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2" name="Rectangle 2421"/>
            <p:cNvSpPr/>
            <p:nvPr/>
          </p:nvSpPr>
          <p:spPr>
            <a:xfrm>
              <a:off x="2084483" y="424254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3" name="Rectangle 2422"/>
            <p:cNvSpPr/>
            <p:nvPr/>
          </p:nvSpPr>
          <p:spPr>
            <a:xfrm>
              <a:off x="3216718" y="514824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4" name="Rectangle 2423"/>
            <p:cNvSpPr/>
            <p:nvPr/>
          </p:nvSpPr>
          <p:spPr>
            <a:xfrm>
              <a:off x="2990271" y="492181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5" name="Rectangle 2424"/>
            <p:cNvSpPr/>
            <p:nvPr/>
          </p:nvSpPr>
          <p:spPr>
            <a:xfrm>
              <a:off x="3216718" y="492181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6" name="Rectangle 2425"/>
            <p:cNvSpPr/>
            <p:nvPr/>
          </p:nvSpPr>
          <p:spPr>
            <a:xfrm>
              <a:off x="3443165" y="492181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7" name="Rectangle 2426"/>
            <p:cNvSpPr/>
            <p:nvPr/>
          </p:nvSpPr>
          <p:spPr>
            <a:xfrm>
              <a:off x="2763824" y="469539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8" name="Rectangle 2427"/>
            <p:cNvSpPr/>
            <p:nvPr/>
          </p:nvSpPr>
          <p:spPr>
            <a:xfrm>
              <a:off x="2990271" y="469539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9" name="Rectangle 2428"/>
            <p:cNvSpPr/>
            <p:nvPr/>
          </p:nvSpPr>
          <p:spPr>
            <a:xfrm>
              <a:off x="3216718" y="469539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0" name="Rectangle 2429"/>
            <p:cNvSpPr/>
            <p:nvPr/>
          </p:nvSpPr>
          <p:spPr>
            <a:xfrm>
              <a:off x="3443165" y="469539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1" name="Rectangle 2430"/>
            <p:cNvSpPr/>
            <p:nvPr/>
          </p:nvSpPr>
          <p:spPr>
            <a:xfrm>
              <a:off x="3669612" y="469539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2" name="Rectangle 2431"/>
            <p:cNvSpPr/>
            <p:nvPr/>
          </p:nvSpPr>
          <p:spPr>
            <a:xfrm>
              <a:off x="2537377" y="446896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3" name="Rectangle 2432"/>
            <p:cNvSpPr/>
            <p:nvPr/>
          </p:nvSpPr>
          <p:spPr>
            <a:xfrm>
              <a:off x="2763824" y="446896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4" name="Rectangle 2433"/>
            <p:cNvSpPr/>
            <p:nvPr/>
          </p:nvSpPr>
          <p:spPr>
            <a:xfrm>
              <a:off x="2990271" y="446896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5" name="Rectangle 2434"/>
            <p:cNvSpPr/>
            <p:nvPr/>
          </p:nvSpPr>
          <p:spPr>
            <a:xfrm>
              <a:off x="3216718" y="446896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6" name="Rectangle 2435"/>
            <p:cNvSpPr/>
            <p:nvPr/>
          </p:nvSpPr>
          <p:spPr>
            <a:xfrm>
              <a:off x="3443165" y="446896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7" name="Rectangle 2436"/>
            <p:cNvSpPr/>
            <p:nvPr/>
          </p:nvSpPr>
          <p:spPr>
            <a:xfrm>
              <a:off x="3669612" y="446896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8" name="Rectangle 2437"/>
            <p:cNvSpPr/>
            <p:nvPr/>
          </p:nvSpPr>
          <p:spPr>
            <a:xfrm>
              <a:off x="3896059" y="446896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9" name="Rectangle 2438"/>
            <p:cNvSpPr/>
            <p:nvPr/>
          </p:nvSpPr>
          <p:spPr>
            <a:xfrm>
              <a:off x="2310930" y="424254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0" name="Rectangle 2439"/>
            <p:cNvSpPr/>
            <p:nvPr/>
          </p:nvSpPr>
          <p:spPr>
            <a:xfrm>
              <a:off x="2537377" y="424254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1" name="Rectangle 2440"/>
            <p:cNvSpPr/>
            <p:nvPr/>
          </p:nvSpPr>
          <p:spPr>
            <a:xfrm>
              <a:off x="2763824" y="424254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2" name="Rectangle 2441"/>
            <p:cNvSpPr/>
            <p:nvPr/>
          </p:nvSpPr>
          <p:spPr>
            <a:xfrm>
              <a:off x="2990271" y="424254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3" name="Rectangle 2442"/>
            <p:cNvSpPr/>
            <p:nvPr/>
          </p:nvSpPr>
          <p:spPr>
            <a:xfrm>
              <a:off x="3216718" y="424254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4" name="Rectangle 2443"/>
            <p:cNvSpPr/>
            <p:nvPr/>
          </p:nvSpPr>
          <p:spPr>
            <a:xfrm>
              <a:off x="3443165" y="424254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5" name="Rectangle 2444"/>
            <p:cNvSpPr/>
            <p:nvPr/>
          </p:nvSpPr>
          <p:spPr>
            <a:xfrm>
              <a:off x="3669612" y="424254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6" name="Rectangle 2445"/>
            <p:cNvSpPr/>
            <p:nvPr/>
          </p:nvSpPr>
          <p:spPr>
            <a:xfrm>
              <a:off x="3896059" y="424254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7" name="Rectangle 2446"/>
            <p:cNvSpPr/>
            <p:nvPr/>
          </p:nvSpPr>
          <p:spPr>
            <a:xfrm>
              <a:off x="4122506" y="424254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8" name="Rectangle 2447"/>
            <p:cNvSpPr/>
            <p:nvPr/>
          </p:nvSpPr>
          <p:spPr>
            <a:xfrm>
              <a:off x="2084483" y="401611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9" name="Rectangle 2448"/>
            <p:cNvSpPr/>
            <p:nvPr/>
          </p:nvSpPr>
          <p:spPr>
            <a:xfrm>
              <a:off x="2310930" y="401611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0" name="Rectangle 2449"/>
            <p:cNvSpPr/>
            <p:nvPr/>
          </p:nvSpPr>
          <p:spPr>
            <a:xfrm>
              <a:off x="2537377" y="401611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1" name="Rectangle 2450"/>
            <p:cNvSpPr/>
            <p:nvPr/>
          </p:nvSpPr>
          <p:spPr>
            <a:xfrm>
              <a:off x="2763824" y="401611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2" name="Rectangle 2451"/>
            <p:cNvSpPr/>
            <p:nvPr/>
          </p:nvSpPr>
          <p:spPr>
            <a:xfrm>
              <a:off x="2990271" y="401611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3" name="Rectangle 2452"/>
            <p:cNvSpPr/>
            <p:nvPr/>
          </p:nvSpPr>
          <p:spPr>
            <a:xfrm>
              <a:off x="3216718" y="401611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4" name="Rectangle 2453"/>
            <p:cNvSpPr/>
            <p:nvPr/>
          </p:nvSpPr>
          <p:spPr>
            <a:xfrm>
              <a:off x="3443165" y="401611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5" name="Rectangle 2454"/>
            <p:cNvSpPr/>
            <p:nvPr/>
          </p:nvSpPr>
          <p:spPr>
            <a:xfrm>
              <a:off x="3669612" y="401611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6" name="Rectangle 2455"/>
            <p:cNvSpPr/>
            <p:nvPr/>
          </p:nvSpPr>
          <p:spPr>
            <a:xfrm>
              <a:off x="3896059" y="401611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7" name="Rectangle 2456"/>
            <p:cNvSpPr/>
            <p:nvPr/>
          </p:nvSpPr>
          <p:spPr>
            <a:xfrm>
              <a:off x="4122506" y="401611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8" name="Rectangle 2457"/>
            <p:cNvSpPr/>
            <p:nvPr/>
          </p:nvSpPr>
          <p:spPr>
            <a:xfrm>
              <a:off x="4348953" y="401611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9" name="Rectangle 2458"/>
            <p:cNvSpPr/>
            <p:nvPr/>
          </p:nvSpPr>
          <p:spPr>
            <a:xfrm>
              <a:off x="2310930" y="378968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0" name="Rectangle 2459"/>
            <p:cNvSpPr/>
            <p:nvPr/>
          </p:nvSpPr>
          <p:spPr>
            <a:xfrm>
              <a:off x="2537377" y="378968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1" name="Rectangle 2460"/>
            <p:cNvSpPr/>
            <p:nvPr/>
          </p:nvSpPr>
          <p:spPr>
            <a:xfrm>
              <a:off x="2763824" y="378968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2" name="Rectangle 2461"/>
            <p:cNvSpPr/>
            <p:nvPr/>
          </p:nvSpPr>
          <p:spPr>
            <a:xfrm>
              <a:off x="2990271" y="378968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3" name="Rectangle 2462"/>
            <p:cNvSpPr/>
            <p:nvPr/>
          </p:nvSpPr>
          <p:spPr>
            <a:xfrm>
              <a:off x="3216718" y="378968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4" name="Rectangle 2463"/>
            <p:cNvSpPr/>
            <p:nvPr/>
          </p:nvSpPr>
          <p:spPr>
            <a:xfrm>
              <a:off x="3443165" y="378968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5" name="Rectangle 2464"/>
            <p:cNvSpPr/>
            <p:nvPr/>
          </p:nvSpPr>
          <p:spPr>
            <a:xfrm>
              <a:off x="3669612" y="378968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6" name="Rectangle 2465"/>
            <p:cNvSpPr/>
            <p:nvPr/>
          </p:nvSpPr>
          <p:spPr>
            <a:xfrm>
              <a:off x="3896059" y="378968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7" name="Rectangle 2466"/>
            <p:cNvSpPr/>
            <p:nvPr/>
          </p:nvSpPr>
          <p:spPr>
            <a:xfrm>
              <a:off x="4122506" y="378968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8" name="Rectangle 2467"/>
            <p:cNvSpPr/>
            <p:nvPr/>
          </p:nvSpPr>
          <p:spPr>
            <a:xfrm>
              <a:off x="2537377" y="356326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9" name="Rectangle 2468"/>
            <p:cNvSpPr/>
            <p:nvPr/>
          </p:nvSpPr>
          <p:spPr>
            <a:xfrm>
              <a:off x="2763824" y="356326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0" name="Rectangle 2469"/>
            <p:cNvSpPr/>
            <p:nvPr/>
          </p:nvSpPr>
          <p:spPr>
            <a:xfrm>
              <a:off x="2990271" y="356326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1" name="Rectangle 2470"/>
            <p:cNvSpPr/>
            <p:nvPr/>
          </p:nvSpPr>
          <p:spPr>
            <a:xfrm>
              <a:off x="3216718" y="356326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2" name="Rectangle 2471"/>
            <p:cNvSpPr/>
            <p:nvPr/>
          </p:nvSpPr>
          <p:spPr>
            <a:xfrm>
              <a:off x="3443165" y="356326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3" name="Rectangle 2472"/>
            <p:cNvSpPr/>
            <p:nvPr/>
          </p:nvSpPr>
          <p:spPr>
            <a:xfrm>
              <a:off x="3669612" y="356326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4" name="Rectangle 2473"/>
            <p:cNvSpPr/>
            <p:nvPr/>
          </p:nvSpPr>
          <p:spPr>
            <a:xfrm>
              <a:off x="3896059" y="356326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5" name="Rectangle 2474"/>
            <p:cNvSpPr/>
            <p:nvPr/>
          </p:nvSpPr>
          <p:spPr>
            <a:xfrm>
              <a:off x="2763824" y="333683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6" name="Rectangle 2475"/>
            <p:cNvSpPr/>
            <p:nvPr/>
          </p:nvSpPr>
          <p:spPr>
            <a:xfrm>
              <a:off x="2990271" y="333683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7" name="Rectangle 2476"/>
            <p:cNvSpPr/>
            <p:nvPr/>
          </p:nvSpPr>
          <p:spPr>
            <a:xfrm>
              <a:off x="3216718" y="333683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8" name="Rectangle 2477"/>
            <p:cNvSpPr/>
            <p:nvPr/>
          </p:nvSpPr>
          <p:spPr>
            <a:xfrm>
              <a:off x="3443165" y="333683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9" name="Rectangle 2478"/>
            <p:cNvSpPr/>
            <p:nvPr/>
          </p:nvSpPr>
          <p:spPr>
            <a:xfrm>
              <a:off x="3669612" y="333683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0" name="Rectangle 2479"/>
            <p:cNvSpPr/>
            <p:nvPr/>
          </p:nvSpPr>
          <p:spPr>
            <a:xfrm>
              <a:off x="2990271" y="31104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1" name="Rectangle 2480"/>
            <p:cNvSpPr/>
            <p:nvPr/>
          </p:nvSpPr>
          <p:spPr>
            <a:xfrm>
              <a:off x="3216718" y="31104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2" name="Rectangle 2481"/>
            <p:cNvSpPr/>
            <p:nvPr/>
          </p:nvSpPr>
          <p:spPr>
            <a:xfrm>
              <a:off x="3443165" y="31104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3" name="Rectangle 2482"/>
            <p:cNvSpPr/>
            <p:nvPr/>
          </p:nvSpPr>
          <p:spPr>
            <a:xfrm>
              <a:off x="3216718" y="288398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4" name="Rectangle 2483"/>
            <p:cNvSpPr/>
            <p:nvPr/>
          </p:nvSpPr>
          <p:spPr>
            <a:xfrm>
              <a:off x="3443165" y="5147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5" name="Rectangle 2484"/>
            <p:cNvSpPr/>
            <p:nvPr/>
          </p:nvSpPr>
          <p:spPr>
            <a:xfrm>
              <a:off x="3669612" y="5147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6" name="Rectangle 2485"/>
            <p:cNvSpPr/>
            <p:nvPr/>
          </p:nvSpPr>
          <p:spPr>
            <a:xfrm>
              <a:off x="3896059" y="5147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7" name="Rectangle 2486"/>
            <p:cNvSpPr/>
            <p:nvPr/>
          </p:nvSpPr>
          <p:spPr>
            <a:xfrm>
              <a:off x="4122506" y="5147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8" name="Rectangle 2487"/>
            <p:cNvSpPr/>
            <p:nvPr/>
          </p:nvSpPr>
          <p:spPr>
            <a:xfrm>
              <a:off x="4348953" y="5147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9" name="Rectangle 2488"/>
            <p:cNvSpPr/>
            <p:nvPr/>
          </p:nvSpPr>
          <p:spPr>
            <a:xfrm>
              <a:off x="4575400" y="5147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0" name="Rectangle 2489"/>
            <p:cNvSpPr/>
            <p:nvPr/>
          </p:nvSpPr>
          <p:spPr>
            <a:xfrm>
              <a:off x="4801847" y="5147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1" name="Rectangle 2490"/>
            <p:cNvSpPr/>
            <p:nvPr/>
          </p:nvSpPr>
          <p:spPr>
            <a:xfrm>
              <a:off x="5028294" y="5147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2" name="Rectangle 2491"/>
            <p:cNvSpPr/>
            <p:nvPr/>
          </p:nvSpPr>
          <p:spPr>
            <a:xfrm>
              <a:off x="5254741" y="5147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3" name="Rectangle 2492"/>
            <p:cNvSpPr/>
            <p:nvPr/>
          </p:nvSpPr>
          <p:spPr>
            <a:xfrm>
              <a:off x="3669612" y="4920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4" name="Rectangle 2493"/>
            <p:cNvSpPr/>
            <p:nvPr/>
          </p:nvSpPr>
          <p:spPr>
            <a:xfrm>
              <a:off x="3896059" y="4920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5" name="Rectangle 2494"/>
            <p:cNvSpPr/>
            <p:nvPr/>
          </p:nvSpPr>
          <p:spPr>
            <a:xfrm>
              <a:off x="4122506" y="4920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6" name="Rectangle 2495"/>
            <p:cNvSpPr/>
            <p:nvPr/>
          </p:nvSpPr>
          <p:spPr>
            <a:xfrm>
              <a:off x="4348953" y="4920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7" name="Rectangle 2496"/>
            <p:cNvSpPr/>
            <p:nvPr/>
          </p:nvSpPr>
          <p:spPr>
            <a:xfrm>
              <a:off x="4575400" y="4920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8" name="Rectangle 2497"/>
            <p:cNvSpPr/>
            <p:nvPr/>
          </p:nvSpPr>
          <p:spPr>
            <a:xfrm>
              <a:off x="4801847" y="4920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9" name="Rectangle 2498"/>
            <p:cNvSpPr/>
            <p:nvPr/>
          </p:nvSpPr>
          <p:spPr>
            <a:xfrm>
              <a:off x="5028294" y="4920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0" name="Rectangle 2499"/>
            <p:cNvSpPr/>
            <p:nvPr/>
          </p:nvSpPr>
          <p:spPr>
            <a:xfrm>
              <a:off x="3896059" y="4694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1" name="Rectangle 2500"/>
            <p:cNvSpPr/>
            <p:nvPr/>
          </p:nvSpPr>
          <p:spPr>
            <a:xfrm>
              <a:off x="4122506" y="4694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2" name="Rectangle 2501"/>
            <p:cNvSpPr/>
            <p:nvPr/>
          </p:nvSpPr>
          <p:spPr>
            <a:xfrm>
              <a:off x="4348953" y="4694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3" name="Rectangle 2502"/>
            <p:cNvSpPr/>
            <p:nvPr/>
          </p:nvSpPr>
          <p:spPr>
            <a:xfrm>
              <a:off x="4575400" y="4694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4" name="Rectangle 2503"/>
            <p:cNvSpPr/>
            <p:nvPr/>
          </p:nvSpPr>
          <p:spPr>
            <a:xfrm>
              <a:off x="4801847" y="4694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5" name="Rectangle 2504"/>
            <p:cNvSpPr/>
            <p:nvPr/>
          </p:nvSpPr>
          <p:spPr>
            <a:xfrm>
              <a:off x="4122506" y="4468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6" name="Rectangle 2505"/>
            <p:cNvSpPr/>
            <p:nvPr/>
          </p:nvSpPr>
          <p:spPr>
            <a:xfrm>
              <a:off x="4348953" y="4468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7" name="Rectangle 2506"/>
            <p:cNvSpPr/>
            <p:nvPr/>
          </p:nvSpPr>
          <p:spPr>
            <a:xfrm>
              <a:off x="4575400" y="4468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8" name="Rectangle 2507"/>
            <p:cNvSpPr/>
            <p:nvPr/>
          </p:nvSpPr>
          <p:spPr>
            <a:xfrm>
              <a:off x="4348953" y="424165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9" name="Rectangle 2508"/>
            <p:cNvSpPr/>
            <p:nvPr/>
          </p:nvSpPr>
          <p:spPr>
            <a:xfrm>
              <a:off x="5481188" y="5147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0" name="Rectangle 2509"/>
            <p:cNvSpPr/>
            <p:nvPr/>
          </p:nvSpPr>
          <p:spPr>
            <a:xfrm>
              <a:off x="5254741" y="4920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1" name="Rectangle 2510"/>
            <p:cNvSpPr/>
            <p:nvPr/>
          </p:nvSpPr>
          <p:spPr>
            <a:xfrm>
              <a:off x="5028294" y="4694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2" name="Rectangle 2511"/>
            <p:cNvSpPr/>
            <p:nvPr/>
          </p:nvSpPr>
          <p:spPr>
            <a:xfrm>
              <a:off x="4801847" y="4468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3" name="Rectangle 2512"/>
            <p:cNvSpPr/>
            <p:nvPr/>
          </p:nvSpPr>
          <p:spPr>
            <a:xfrm>
              <a:off x="4575400" y="424165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4" name="Rectangle 2513"/>
            <p:cNvSpPr/>
            <p:nvPr/>
          </p:nvSpPr>
          <p:spPr>
            <a:xfrm>
              <a:off x="5708548" y="51442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5" name="Rectangle 2514"/>
            <p:cNvSpPr/>
            <p:nvPr/>
          </p:nvSpPr>
          <p:spPr>
            <a:xfrm>
              <a:off x="5482101" y="491778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6" name="Rectangle 2515"/>
            <p:cNvSpPr/>
            <p:nvPr/>
          </p:nvSpPr>
          <p:spPr>
            <a:xfrm>
              <a:off x="5708548" y="491778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7" name="Rectangle 2516"/>
            <p:cNvSpPr/>
            <p:nvPr/>
          </p:nvSpPr>
          <p:spPr>
            <a:xfrm>
              <a:off x="5934995" y="491778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8" name="Rectangle 2517"/>
            <p:cNvSpPr/>
            <p:nvPr/>
          </p:nvSpPr>
          <p:spPr>
            <a:xfrm>
              <a:off x="5255654" y="4691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9" name="Rectangle 2518"/>
            <p:cNvSpPr/>
            <p:nvPr/>
          </p:nvSpPr>
          <p:spPr>
            <a:xfrm>
              <a:off x="5482101" y="4691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0" name="Rectangle 2519"/>
            <p:cNvSpPr/>
            <p:nvPr/>
          </p:nvSpPr>
          <p:spPr>
            <a:xfrm>
              <a:off x="5708548" y="4691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1" name="Rectangle 2520"/>
            <p:cNvSpPr/>
            <p:nvPr/>
          </p:nvSpPr>
          <p:spPr>
            <a:xfrm>
              <a:off x="5934995" y="4691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2" name="Rectangle 2521"/>
            <p:cNvSpPr/>
            <p:nvPr/>
          </p:nvSpPr>
          <p:spPr>
            <a:xfrm>
              <a:off x="6161442" y="4691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3" name="Rectangle 2522"/>
            <p:cNvSpPr/>
            <p:nvPr/>
          </p:nvSpPr>
          <p:spPr>
            <a:xfrm>
              <a:off x="5029207" y="4464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4" name="Rectangle 2523"/>
            <p:cNvSpPr/>
            <p:nvPr/>
          </p:nvSpPr>
          <p:spPr>
            <a:xfrm>
              <a:off x="5255654" y="4464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5" name="Rectangle 2524"/>
            <p:cNvSpPr/>
            <p:nvPr/>
          </p:nvSpPr>
          <p:spPr>
            <a:xfrm>
              <a:off x="5482101" y="4464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6" name="Rectangle 2525"/>
            <p:cNvSpPr/>
            <p:nvPr/>
          </p:nvSpPr>
          <p:spPr>
            <a:xfrm>
              <a:off x="5708548" y="4464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7" name="Rectangle 2526"/>
            <p:cNvSpPr/>
            <p:nvPr/>
          </p:nvSpPr>
          <p:spPr>
            <a:xfrm>
              <a:off x="5934995" y="4464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8" name="Rectangle 2527"/>
            <p:cNvSpPr/>
            <p:nvPr/>
          </p:nvSpPr>
          <p:spPr>
            <a:xfrm>
              <a:off x="6161442" y="4464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9" name="Rectangle 2528"/>
            <p:cNvSpPr/>
            <p:nvPr/>
          </p:nvSpPr>
          <p:spPr>
            <a:xfrm>
              <a:off x="6387889" y="4464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0" name="Rectangle 2529"/>
            <p:cNvSpPr/>
            <p:nvPr/>
          </p:nvSpPr>
          <p:spPr>
            <a:xfrm>
              <a:off x="4802760" y="4238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1" name="Rectangle 2530"/>
            <p:cNvSpPr/>
            <p:nvPr/>
          </p:nvSpPr>
          <p:spPr>
            <a:xfrm>
              <a:off x="5029207" y="4238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2" name="Rectangle 2531"/>
            <p:cNvSpPr/>
            <p:nvPr/>
          </p:nvSpPr>
          <p:spPr>
            <a:xfrm>
              <a:off x="5255654" y="4238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3" name="Rectangle 2532"/>
            <p:cNvSpPr/>
            <p:nvPr/>
          </p:nvSpPr>
          <p:spPr>
            <a:xfrm>
              <a:off x="5482101" y="4238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4" name="Rectangle 2533"/>
            <p:cNvSpPr/>
            <p:nvPr/>
          </p:nvSpPr>
          <p:spPr>
            <a:xfrm>
              <a:off x="5708548" y="4238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5" name="Rectangle 2534"/>
            <p:cNvSpPr/>
            <p:nvPr/>
          </p:nvSpPr>
          <p:spPr>
            <a:xfrm>
              <a:off x="5934995" y="4238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6" name="Rectangle 2535"/>
            <p:cNvSpPr/>
            <p:nvPr/>
          </p:nvSpPr>
          <p:spPr>
            <a:xfrm>
              <a:off x="6161442" y="4238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7" name="Rectangle 2536"/>
            <p:cNvSpPr/>
            <p:nvPr/>
          </p:nvSpPr>
          <p:spPr>
            <a:xfrm>
              <a:off x="6387889" y="4238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8" name="Rectangle 2537"/>
            <p:cNvSpPr/>
            <p:nvPr/>
          </p:nvSpPr>
          <p:spPr>
            <a:xfrm>
              <a:off x="6614336" y="4238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9" name="Rectangle 2538"/>
            <p:cNvSpPr/>
            <p:nvPr/>
          </p:nvSpPr>
          <p:spPr>
            <a:xfrm>
              <a:off x="4576313" y="4012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0" name="Rectangle 2539"/>
            <p:cNvSpPr/>
            <p:nvPr/>
          </p:nvSpPr>
          <p:spPr>
            <a:xfrm>
              <a:off x="4802760" y="4012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1" name="Rectangle 2540"/>
            <p:cNvSpPr/>
            <p:nvPr/>
          </p:nvSpPr>
          <p:spPr>
            <a:xfrm>
              <a:off x="5029207" y="4012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2" name="Rectangle 2541"/>
            <p:cNvSpPr/>
            <p:nvPr/>
          </p:nvSpPr>
          <p:spPr>
            <a:xfrm>
              <a:off x="5255654" y="4012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3" name="Rectangle 2542"/>
            <p:cNvSpPr/>
            <p:nvPr/>
          </p:nvSpPr>
          <p:spPr>
            <a:xfrm>
              <a:off x="5482101" y="4012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4" name="Rectangle 2543"/>
            <p:cNvSpPr/>
            <p:nvPr/>
          </p:nvSpPr>
          <p:spPr>
            <a:xfrm>
              <a:off x="5708548" y="4012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5" name="Rectangle 2544"/>
            <p:cNvSpPr/>
            <p:nvPr/>
          </p:nvSpPr>
          <p:spPr>
            <a:xfrm>
              <a:off x="5934995" y="4012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6" name="Rectangle 2545"/>
            <p:cNvSpPr/>
            <p:nvPr/>
          </p:nvSpPr>
          <p:spPr>
            <a:xfrm>
              <a:off x="6161442" y="4012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7" name="Rectangle 2546"/>
            <p:cNvSpPr/>
            <p:nvPr/>
          </p:nvSpPr>
          <p:spPr>
            <a:xfrm>
              <a:off x="6387889" y="4012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8" name="Rectangle 2547"/>
            <p:cNvSpPr/>
            <p:nvPr/>
          </p:nvSpPr>
          <p:spPr>
            <a:xfrm>
              <a:off x="6614336" y="4012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9" name="Rectangle 2548"/>
            <p:cNvSpPr/>
            <p:nvPr/>
          </p:nvSpPr>
          <p:spPr>
            <a:xfrm>
              <a:off x="4802760" y="378565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0" name="Rectangle 2549"/>
            <p:cNvSpPr/>
            <p:nvPr/>
          </p:nvSpPr>
          <p:spPr>
            <a:xfrm>
              <a:off x="5029207" y="378565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1" name="Rectangle 2550"/>
            <p:cNvSpPr/>
            <p:nvPr/>
          </p:nvSpPr>
          <p:spPr>
            <a:xfrm>
              <a:off x="5255654" y="378565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2" name="Rectangle 2551"/>
            <p:cNvSpPr/>
            <p:nvPr/>
          </p:nvSpPr>
          <p:spPr>
            <a:xfrm>
              <a:off x="5482101" y="378565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3" name="Rectangle 2552"/>
            <p:cNvSpPr/>
            <p:nvPr/>
          </p:nvSpPr>
          <p:spPr>
            <a:xfrm>
              <a:off x="5708548" y="378565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4" name="Rectangle 2553"/>
            <p:cNvSpPr/>
            <p:nvPr/>
          </p:nvSpPr>
          <p:spPr>
            <a:xfrm>
              <a:off x="5934995" y="378565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5" name="Rectangle 2554"/>
            <p:cNvSpPr/>
            <p:nvPr/>
          </p:nvSpPr>
          <p:spPr>
            <a:xfrm>
              <a:off x="6161442" y="378565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6" name="Rectangle 2555"/>
            <p:cNvSpPr/>
            <p:nvPr/>
          </p:nvSpPr>
          <p:spPr>
            <a:xfrm>
              <a:off x="6387889" y="378565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7" name="Rectangle 2556"/>
            <p:cNvSpPr/>
            <p:nvPr/>
          </p:nvSpPr>
          <p:spPr>
            <a:xfrm>
              <a:off x="6614336" y="378565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8" name="Rectangle 2557"/>
            <p:cNvSpPr/>
            <p:nvPr/>
          </p:nvSpPr>
          <p:spPr>
            <a:xfrm>
              <a:off x="5029207" y="35592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9" name="Rectangle 2558"/>
            <p:cNvSpPr/>
            <p:nvPr/>
          </p:nvSpPr>
          <p:spPr>
            <a:xfrm>
              <a:off x="5255654" y="35592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0" name="Rectangle 2559"/>
            <p:cNvSpPr/>
            <p:nvPr/>
          </p:nvSpPr>
          <p:spPr>
            <a:xfrm>
              <a:off x="5482101" y="35592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1" name="Rectangle 2560"/>
            <p:cNvSpPr/>
            <p:nvPr/>
          </p:nvSpPr>
          <p:spPr>
            <a:xfrm>
              <a:off x="5708548" y="35592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2" name="Rectangle 2561"/>
            <p:cNvSpPr/>
            <p:nvPr/>
          </p:nvSpPr>
          <p:spPr>
            <a:xfrm>
              <a:off x="5934995" y="35592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3" name="Rectangle 2562"/>
            <p:cNvSpPr/>
            <p:nvPr/>
          </p:nvSpPr>
          <p:spPr>
            <a:xfrm>
              <a:off x="6161442" y="35592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4" name="Rectangle 2563"/>
            <p:cNvSpPr/>
            <p:nvPr/>
          </p:nvSpPr>
          <p:spPr>
            <a:xfrm>
              <a:off x="6387889" y="35592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5" name="Rectangle 2564"/>
            <p:cNvSpPr/>
            <p:nvPr/>
          </p:nvSpPr>
          <p:spPr>
            <a:xfrm>
              <a:off x="5255654" y="333280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6" name="Rectangle 2565"/>
            <p:cNvSpPr/>
            <p:nvPr/>
          </p:nvSpPr>
          <p:spPr>
            <a:xfrm>
              <a:off x="5482101" y="333280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7" name="Rectangle 2566"/>
            <p:cNvSpPr/>
            <p:nvPr/>
          </p:nvSpPr>
          <p:spPr>
            <a:xfrm>
              <a:off x="5708548" y="333280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8" name="Rectangle 2567"/>
            <p:cNvSpPr/>
            <p:nvPr/>
          </p:nvSpPr>
          <p:spPr>
            <a:xfrm>
              <a:off x="5934995" y="333280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9" name="Rectangle 2568"/>
            <p:cNvSpPr/>
            <p:nvPr/>
          </p:nvSpPr>
          <p:spPr>
            <a:xfrm>
              <a:off x="6161442" y="333280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0" name="Rectangle 2569"/>
            <p:cNvSpPr/>
            <p:nvPr/>
          </p:nvSpPr>
          <p:spPr>
            <a:xfrm>
              <a:off x="5482101" y="310638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1" name="Rectangle 2570"/>
            <p:cNvSpPr/>
            <p:nvPr/>
          </p:nvSpPr>
          <p:spPr>
            <a:xfrm>
              <a:off x="5708548" y="310638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2" name="Rectangle 2571"/>
            <p:cNvSpPr/>
            <p:nvPr/>
          </p:nvSpPr>
          <p:spPr>
            <a:xfrm>
              <a:off x="5934995" y="310638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3" name="Rectangle 2572"/>
            <p:cNvSpPr/>
            <p:nvPr/>
          </p:nvSpPr>
          <p:spPr>
            <a:xfrm>
              <a:off x="5708548" y="287995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4" name="Rectangle 2573"/>
            <p:cNvSpPr/>
            <p:nvPr/>
          </p:nvSpPr>
          <p:spPr>
            <a:xfrm>
              <a:off x="5934995" y="51442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5" name="Rectangle 2574"/>
            <p:cNvSpPr/>
            <p:nvPr/>
          </p:nvSpPr>
          <p:spPr>
            <a:xfrm>
              <a:off x="6161442" y="51442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6" name="Rectangle 2575"/>
            <p:cNvSpPr/>
            <p:nvPr/>
          </p:nvSpPr>
          <p:spPr>
            <a:xfrm>
              <a:off x="6387889" y="51442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7" name="Rectangle 2576"/>
            <p:cNvSpPr/>
            <p:nvPr/>
          </p:nvSpPr>
          <p:spPr>
            <a:xfrm>
              <a:off x="6614336" y="51442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8" name="Rectangle 2577"/>
            <p:cNvSpPr/>
            <p:nvPr/>
          </p:nvSpPr>
          <p:spPr>
            <a:xfrm>
              <a:off x="6161442" y="491778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9" name="Rectangle 2578"/>
            <p:cNvSpPr/>
            <p:nvPr/>
          </p:nvSpPr>
          <p:spPr>
            <a:xfrm>
              <a:off x="6387889" y="491778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0" name="Rectangle 2579"/>
            <p:cNvSpPr/>
            <p:nvPr/>
          </p:nvSpPr>
          <p:spPr>
            <a:xfrm>
              <a:off x="6614336" y="491778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1" name="Rectangle 2580"/>
            <p:cNvSpPr/>
            <p:nvPr/>
          </p:nvSpPr>
          <p:spPr>
            <a:xfrm>
              <a:off x="6387889" y="4691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2" name="Rectangle 2581"/>
            <p:cNvSpPr/>
            <p:nvPr/>
          </p:nvSpPr>
          <p:spPr>
            <a:xfrm>
              <a:off x="6614336" y="4691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3" name="Rectangle 2582"/>
            <p:cNvSpPr/>
            <p:nvPr/>
          </p:nvSpPr>
          <p:spPr>
            <a:xfrm>
              <a:off x="6614336" y="4464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4" name="Rectangle 2583"/>
            <p:cNvSpPr/>
            <p:nvPr/>
          </p:nvSpPr>
          <p:spPr>
            <a:xfrm rot="10800000">
              <a:off x="5481188" y="288644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5" name="Rectangle 2584"/>
            <p:cNvSpPr/>
            <p:nvPr/>
          </p:nvSpPr>
          <p:spPr>
            <a:xfrm rot="10800000">
              <a:off x="5254741" y="288644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6" name="Rectangle 2585"/>
            <p:cNvSpPr/>
            <p:nvPr/>
          </p:nvSpPr>
          <p:spPr>
            <a:xfrm rot="10800000">
              <a:off x="5028294" y="288644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7" name="Rectangle 2586"/>
            <p:cNvSpPr/>
            <p:nvPr/>
          </p:nvSpPr>
          <p:spPr>
            <a:xfrm rot="10800000">
              <a:off x="4801847" y="288644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8" name="Rectangle 2587"/>
            <p:cNvSpPr/>
            <p:nvPr/>
          </p:nvSpPr>
          <p:spPr>
            <a:xfrm rot="10800000">
              <a:off x="4575400" y="288644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9" name="Rectangle 2588"/>
            <p:cNvSpPr/>
            <p:nvPr/>
          </p:nvSpPr>
          <p:spPr>
            <a:xfrm rot="10800000">
              <a:off x="4348953" y="288644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0" name="Rectangle 2589"/>
            <p:cNvSpPr/>
            <p:nvPr/>
          </p:nvSpPr>
          <p:spPr>
            <a:xfrm rot="10800000">
              <a:off x="4122506" y="288644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1" name="Rectangle 2590"/>
            <p:cNvSpPr/>
            <p:nvPr/>
          </p:nvSpPr>
          <p:spPr>
            <a:xfrm rot="10800000">
              <a:off x="3896059" y="288644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2" name="Rectangle 2591"/>
            <p:cNvSpPr/>
            <p:nvPr/>
          </p:nvSpPr>
          <p:spPr>
            <a:xfrm rot="10800000">
              <a:off x="3669612" y="288644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3" name="Rectangle 2592"/>
            <p:cNvSpPr/>
            <p:nvPr/>
          </p:nvSpPr>
          <p:spPr>
            <a:xfrm rot="10800000">
              <a:off x="5254741" y="311286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4" name="Rectangle 2593"/>
            <p:cNvSpPr/>
            <p:nvPr/>
          </p:nvSpPr>
          <p:spPr>
            <a:xfrm rot="10800000">
              <a:off x="5028294" y="311286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5" name="Rectangle 2594"/>
            <p:cNvSpPr/>
            <p:nvPr/>
          </p:nvSpPr>
          <p:spPr>
            <a:xfrm rot="10800000">
              <a:off x="4801847" y="311286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6" name="Rectangle 2595"/>
            <p:cNvSpPr/>
            <p:nvPr/>
          </p:nvSpPr>
          <p:spPr>
            <a:xfrm rot="10800000">
              <a:off x="4575400" y="311286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7" name="Rectangle 2596"/>
            <p:cNvSpPr/>
            <p:nvPr/>
          </p:nvSpPr>
          <p:spPr>
            <a:xfrm rot="10800000">
              <a:off x="4348953" y="311286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8" name="Rectangle 2597"/>
            <p:cNvSpPr/>
            <p:nvPr/>
          </p:nvSpPr>
          <p:spPr>
            <a:xfrm rot="10800000">
              <a:off x="4122506" y="311286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9" name="Rectangle 2598"/>
            <p:cNvSpPr/>
            <p:nvPr/>
          </p:nvSpPr>
          <p:spPr>
            <a:xfrm rot="10800000">
              <a:off x="3896059" y="311286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0" name="Rectangle 2599"/>
            <p:cNvSpPr/>
            <p:nvPr/>
          </p:nvSpPr>
          <p:spPr>
            <a:xfrm rot="10800000">
              <a:off x="5028294" y="333929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1" name="Rectangle 2600"/>
            <p:cNvSpPr/>
            <p:nvPr/>
          </p:nvSpPr>
          <p:spPr>
            <a:xfrm rot="10800000">
              <a:off x="4801847" y="333929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2" name="Rectangle 2601"/>
            <p:cNvSpPr/>
            <p:nvPr/>
          </p:nvSpPr>
          <p:spPr>
            <a:xfrm rot="10800000">
              <a:off x="4575400" y="333929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3" name="Rectangle 2602"/>
            <p:cNvSpPr/>
            <p:nvPr/>
          </p:nvSpPr>
          <p:spPr>
            <a:xfrm rot="10800000">
              <a:off x="4348953" y="333929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4" name="Rectangle 2603"/>
            <p:cNvSpPr/>
            <p:nvPr/>
          </p:nvSpPr>
          <p:spPr>
            <a:xfrm rot="10800000">
              <a:off x="4122506" y="333929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5" name="Rectangle 2604"/>
            <p:cNvSpPr/>
            <p:nvPr/>
          </p:nvSpPr>
          <p:spPr>
            <a:xfrm rot="10800000">
              <a:off x="4801847" y="356571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6" name="Rectangle 2605"/>
            <p:cNvSpPr/>
            <p:nvPr/>
          </p:nvSpPr>
          <p:spPr>
            <a:xfrm rot="10800000">
              <a:off x="4575400" y="356571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7" name="Rectangle 2606"/>
            <p:cNvSpPr/>
            <p:nvPr/>
          </p:nvSpPr>
          <p:spPr>
            <a:xfrm rot="10800000">
              <a:off x="4348953" y="356571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8" name="Rectangle 2607"/>
            <p:cNvSpPr/>
            <p:nvPr/>
          </p:nvSpPr>
          <p:spPr>
            <a:xfrm rot="10800000">
              <a:off x="4575400" y="379214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9" name="Rectangle 2608"/>
            <p:cNvSpPr/>
            <p:nvPr/>
          </p:nvSpPr>
          <p:spPr>
            <a:xfrm rot="10800000">
              <a:off x="3443165" y="288644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0" name="Rectangle 2609"/>
            <p:cNvSpPr/>
            <p:nvPr/>
          </p:nvSpPr>
          <p:spPr>
            <a:xfrm rot="10800000">
              <a:off x="3669612" y="311286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1" name="Rectangle 2610"/>
            <p:cNvSpPr/>
            <p:nvPr/>
          </p:nvSpPr>
          <p:spPr>
            <a:xfrm rot="10800000">
              <a:off x="3896059" y="333929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2" name="Rectangle 2611"/>
            <p:cNvSpPr/>
            <p:nvPr/>
          </p:nvSpPr>
          <p:spPr>
            <a:xfrm rot="10800000">
              <a:off x="4122506" y="356571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3" name="Rectangle 2612"/>
            <p:cNvSpPr/>
            <p:nvPr/>
          </p:nvSpPr>
          <p:spPr>
            <a:xfrm rot="10800000">
              <a:off x="4348953" y="379214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4" name="Rectangle 2613"/>
            <p:cNvSpPr/>
            <p:nvPr/>
          </p:nvSpPr>
          <p:spPr>
            <a:xfrm>
              <a:off x="3443165" y="266001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5" name="Rectangle 2614"/>
            <p:cNvSpPr/>
            <p:nvPr/>
          </p:nvSpPr>
          <p:spPr>
            <a:xfrm>
              <a:off x="3669612" y="266001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6" name="Rectangle 2615"/>
            <p:cNvSpPr/>
            <p:nvPr/>
          </p:nvSpPr>
          <p:spPr>
            <a:xfrm>
              <a:off x="3896059" y="266001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7" name="Rectangle 2616"/>
            <p:cNvSpPr/>
            <p:nvPr/>
          </p:nvSpPr>
          <p:spPr>
            <a:xfrm>
              <a:off x="4122506" y="266001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8" name="Rectangle 2617"/>
            <p:cNvSpPr/>
            <p:nvPr/>
          </p:nvSpPr>
          <p:spPr>
            <a:xfrm>
              <a:off x="4348953" y="266001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9" name="Rectangle 2618"/>
            <p:cNvSpPr/>
            <p:nvPr/>
          </p:nvSpPr>
          <p:spPr>
            <a:xfrm>
              <a:off x="4575400" y="266001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0" name="Rectangle 2619"/>
            <p:cNvSpPr/>
            <p:nvPr/>
          </p:nvSpPr>
          <p:spPr>
            <a:xfrm>
              <a:off x="4801847" y="266001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1" name="Rectangle 2620"/>
            <p:cNvSpPr/>
            <p:nvPr/>
          </p:nvSpPr>
          <p:spPr>
            <a:xfrm>
              <a:off x="5028294" y="266001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2" name="Rectangle 2621"/>
            <p:cNvSpPr/>
            <p:nvPr/>
          </p:nvSpPr>
          <p:spPr>
            <a:xfrm>
              <a:off x="5254741" y="266001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3" name="Rectangle 2622"/>
            <p:cNvSpPr/>
            <p:nvPr/>
          </p:nvSpPr>
          <p:spPr>
            <a:xfrm>
              <a:off x="3669612" y="243358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4" name="Rectangle 2623"/>
            <p:cNvSpPr/>
            <p:nvPr/>
          </p:nvSpPr>
          <p:spPr>
            <a:xfrm>
              <a:off x="3896059" y="243358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5" name="Rectangle 2624"/>
            <p:cNvSpPr/>
            <p:nvPr/>
          </p:nvSpPr>
          <p:spPr>
            <a:xfrm>
              <a:off x="4122506" y="243358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6" name="Rectangle 2625"/>
            <p:cNvSpPr/>
            <p:nvPr/>
          </p:nvSpPr>
          <p:spPr>
            <a:xfrm>
              <a:off x="4348953" y="243358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7" name="Rectangle 2626"/>
            <p:cNvSpPr/>
            <p:nvPr/>
          </p:nvSpPr>
          <p:spPr>
            <a:xfrm>
              <a:off x="4575400" y="243358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8" name="Rectangle 2627"/>
            <p:cNvSpPr/>
            <p:nvPr/>
          </p:nvSpPr>
          <p:spPr>
            <a:xfrm>
              <a:off x="4801847" y="243358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9" name="Rectangle 2628"/>
            <p:cNvSpPr/>
            <p:nvPr/>
          </p:nvSpPr>
          <p:spPr>
            <a:xfrm>
              <a:off x="5028294" y="243358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0" name="Rectangle 2629"/>
            <p:cNvSpPr/>
            <p:nvPr/>
          </p:nvSpPr>
          <p:spPr>
            <a:xfrm>
              <a:off x="3896059" y="220716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1" name="Rectangle 2630"/>
            <p:cNvSpPr/>
            <p:nvPr/>
          </p:nvSpPr>
          <p:spPr>
            <a:xfrm>
              <a:off x="4122506" y="220716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2" name="Rectangle 2631"/>
            <p:cNvSpPr/>
            <p:nvPr/>
          </p:nvSpPr>
          <p:spPr>
            <a:xfrm>
              <a:off x="4348953" y="220716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3" name="Rectangle 2632"/>
            <p:cNvSpPr/>
            <p:nvPr/>
          </p:nvSpPr>
          <p:spPr>
            <a:xfrm>
              <a:off x="4575400" y="220716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4" name="Rectangle 2633"/>
            <p:cNvSpPr/>
            <p:nvPr/>
          </p:nvSpPr>
          <p:spPr>
            <a:xfrm>
              <a:off x="4801847" y="220716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5" name="Rectangle 2634"/>
            <p:cNvSpPr/>
            <p:nvPr/>
          </p:nvSpPr>
          <p:spPr>
            <a:xfrm>
              <a:off x="4122506" y="198073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6" name="Rectangle 2635"/>
            <p:cNvSpPr/>
            <p:nvPr/>
          </p:nvSpPr>
          <p:spPr>
            <a:xfrm>
              <a:off x="4348953" y="198073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7" name="Rectangle 2636"/>
            <p:cNvSpPr/>
            <p:nvPr/>
          </p:nvSpPr>
          <p:spPr>
            <a:xfrm>
              <a:off x="4575400" y="198073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8" name="Rectangle 2637"/>
            <p:cNvSpPr/>
            <p:nvPr/>
          </p:nvSpPr>
          <p:spPr>
            <a:xfrm>
              <a:off x="4348953" y="175431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9" name="Rectangle 2638"/>
            <p:cNvSpPr/>
            <p:nvPr/>
          </p:nvSpPr>
          <p:spPr>
            <a:xfrm>
              <a:off x="5481188" y="266001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0" name="Rectangle 2639"/>
            <p:cNvSpPr/>
            <p:nvPr/>
          </p:nvSpPr>
          <p:spPr>
            <a:xfrm>
              <a:off x="5254741" y="243358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1" name="Rectangle 2640"/>
            <p:cNvSpPr/>
            <p:nvPr/>
          </p:nvSpPr>
          <p:spPr>
            <a:xfrm>
              <a:off x="5028294" y="220716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2" name="Rectangle 2641"/>
            <p:cNvSpPr/>
            <p:nvPr/>
          </p:nvSpPr>
          <p:spPr>
            <a:xfrm>
              <a:off x="4801847" y="198073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3" name="Rectangle 2642"/>
            <p:cNvSpPr/>
            <p:nvPr/>
          </p:nvSpPr>
          <p:spPr>
            <a:xfrm>
              <a:off x="4575400" y="175431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4" name="Rectangle 2643"/>
            <p:cNvSpPr/>
            <p:nvPr/>
          </p:nvSpPr>
          <p:spPr>
            <a:xfrm rot="5400000">
              <a:off x="2083552" y="175601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5" name="Rectangle 2644"/>
            <p:cNvSpPr/>
            <p:nvPr/>
          </p:nvSpPr>
          <p:spPr>
            <a:xfrm rot="5400000">
              <a:off x="2083552" y="198245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6" name="Rectangle 2645"/>
            <p:cNvSpPr/>
            <p:nvPr/>
          </p:nvSpPr>
          <p:spPr>
            <a:xfrm rot="5400000">
              <a:off x="2083552" y="220890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7" name="Rectangle 2646"/>
            <p:cNvSpPr/>
            <p:nvPr/>
          </p:nvSpPr>
          <p:spPr>
            <a:xfrm rot="5400000">
              <a:off x="2083552" y="243535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8" name="Rectangle 2647"/>
            <p:cNvSpPr/>
            <p:nvPr/>
          </p:nvSpPr>
          <p:spPr>
            <a:xfrm rot="5400000">
              <a:off x="2083552" y="266179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9" name="Rectangle 2648"/>
            <p:cNvSpPr/>
            <p:nvPr/>
          </p:nvSpPr>
          <p:spPr>
            <a:xfrm rot="5400000">
              <a:off x="2083552" y="288824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0" name="Rectangle 2649"/>
            <p:cNvSpPr/>
            <p:nvPr/>
          </p:nvSpPr>
          <p:spPr>
            <a:xfrm rot="5400000">
              <a:off x="2083552" y="311469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1" name="Rectangle 2650"/>
            <p:cNvSpPr/>
            <p:nvPr/>
          </p:nvSpPr>
          <p:spPr>
            <a:xfrm rot="5400000">
              <a:off x="2083552" y="334113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2" name="Rectangle 2651"/>
            <p:cNvSpPr/>
            <p:nvPr/>
          </p:nvSpPr>
          <p:spPr>
            <a:xfrm rot="5400000">
              <a:off x="2083552" y="356758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3" name="Rectangle 2652"/>
            <p:cNvSpPr/>
            <p:nvPr/>
          </p:nvSpPr>
          <p:spPr>
            <a:xfrm rot="5400000">
              <a:off x="2309978" y="198245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4" name="Rectangle 2653"/>
            <p:cNvSpPr/>
            <p:nvPr/>
          </p:nvSpPr>
          <p:spPr>
            <a:xfrm rot="5400000">
              <a:off x="2309978" y="220890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5" name="Rectangle 2654"/>
            <p:cNvSpPr/>
            <p:nvPr/>
          </p:nvSpPr>
          <p:spPr>
            <a:xfrm rot="5400000">
              <a:off x="2309978" y="243535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6" name="Rectangle 2655"/>
            <p:cNvSpPr/>
            <p:nvPr/>
          </p:nvSpPr>
          <p:spPr>
            <a:xfrm rot="5400000">
              <a:off x="2309978" y="266179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7" name="Rectangle 2656"/>
            <p:cNvSpPr/>
            <p:nvPr/>
          </p:nvSpPr>
          <p:spPr>
            <a:xfrm rot="5400000">
              <a:off x="2309978" y="288824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8" name="Rectangle 2657"/>
            <p:cNvSpPr/>
            <p:nvPr/>
          </p:nvSpPr>
          <p:spPr>
            <a:xfrm rot="5400000">
              <a:off x="2309978" y="311469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9" name="Rectangle 2658"/>
            <p:cNvSpPr/>
            <p:nvPr/>
          </p:nvSpPr>
          <p:spPr>
            <a:xfrm rot="5400000">
              <a:off x="2309978" y="334113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0" name="Rectangle 2659"/>
            <p:cNvSpPr/>
            <p:nvPr/>
          </p:nvSpPr>
          <p:spPr>
            <a:xfrm rot="5400000">
              <a:off x="2536404" y="220890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1" name="Rectangle 2660"/>
            <p:cNvSpPr/>
            <p:nvPr/>
          </p:nvSpPr>
          <p:spPr>
            <a:xfrm rot="5400000">
              <a:off x="2536404" y="243535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2" name="Rectangle 2661"/>
            <p:cNvSpPr/>
            <p:nvPr/>
          </p:nvSpPr>
          <p:spPr>
            <a:xfrm rot="5400000">
              <a:off x="2536404" y="266179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3" name="Rectangle 2662"/>
            <p:cNvSpPr/>
            <p:nvPr/>
          </p:nvSpPr>
          <p:spPr>
            <a:xfrm rot="5400000">
              <a:off x="2536404" y="288824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4" name="Rectangle 2663"/>
            <p:cNvSpPr/>
            <p:nvPr/>
          </p:nvSpPr>
          <p:spPr>
            <a:xfrm rot="5400000">
              <a:off x="2536404" y="311469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5" name="Rectangle 2664"/>
            <p:cNvSpPr/>
            <p:nvPr/>
          </p:nvSpPr>
          <p:spPr>
            <a:xfrm rot="5400000">
              <a:off x="2762830" y="243535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6" name="Rectangle 2665"/>
            <p:cNvSpPr/>
            <p:nvPr/>
          </p:nvSpPr>
          <p:spPr>
            <a:xfrm rot="5400000">
              <a:off x="2762830" y="266179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7" name="Rectangle 2666"/>
            <p:cNvSpPr/>
            <p:nvPr/>
          </p:nvSpPr>
          <p:spPr>
            <a:xfrm rot="5400000">
              <a:off x="2762830" y="288824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8" name="Rectangle 2667"/>
            <p:cNvSpPr/>
            <p:nvPr/>
          </p:nvSpPr>
          <p:spPr>
            <a:xfrm rot="5400000">
              <a:off x="2989256" y="266179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9" name="Rectangle 2668"/>
            <p:cNvSpPr/>
            <p:nvPr/>
          </p:nvSpPr>
          <p:spPr>
            <a:xfrm rot="5400000">
              <a:off x="2083552" y="379403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0" name="Rectangle 2669"/>
            <p:cNvSpPr/>
            <p:nvPr/>
          </p:nvSpPr>
          <p:spPr>
            <a:xfrm rot="5400000">
              <a:off x="2309978" y="356758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1" name="Rectangle 2670"/>
            <p:cNvSpPr/>
            <p:nvPr/>
          </p:nvSpPr>
          <p:spPr>
            <a:xfrm rot="5400000">
              <a:off x="2536404" y="334113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2" name="Rectangle 2671"/>
            <p:cNvSpPr/>
            <p:nvPr/>
          </p:nvSpPr>
          <p:spPr>
            <a:xfrm rot="5400000">
              <a:off x="2762830" y="311469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3" name="Rectangle 2672"/>
            <p:cNvSpPr/>
            <p:nvPr/>
          </p:nvSpPr>
          <p:spPr>
            <a:xfrm rot="5400000">
              <a:off x="2989256" y="288824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4" name="Rectangle 2673"/>
            <p:cNvSpPr/>
            <p:nvPr/>
          </p:nvSpPr>
          <p:spPr>
            <a:xfrm rot="10800000">
              <a:off x="4121565" y="175610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5" name="Rectangle 2674"/>
            <p:cNvSpPr/>
            <p:nvPr/>
          </p:nvSpPr>
          <p:spPr>
            <a:xfrm rot="10800000">
              <a:off x="3895118" y="175610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6" name="Rectangle 2675"/>
            <p:cNvSpPr/>
            <p:nvPr/>
          </p:nvSpPr>
          <p:spPr>
            <a:xfrm rot="10800000">
              <a:off x="3668671" y="175610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7" name="Rectangle 2676"/>
            <p:cNvSpPr/>
            <p:nvPr/>
          </p:nvSpPr>
          <p:spPr>
            <a:xfrm rot="10800000">
              <a:off x="3442224" y="175610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8" name="Rectangle 2677"/>
            <p:cNvSpPr/>
            <p:nvPr/>
          </p:nvSpPr>
          <p:spPr>
            <a:xfrm rot="10800000">
              <a:off x="3215777" y="175610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9" name="Rectangle 2678"/>
            <p:cNvSpPr/>
            <p:nvPr/>
          </p:nvSpPr>
          <p:spPr>
            <a:xfrm rot="10800000">
              <a:off x="2989330" y="175610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0" name="Rectangle 2679"/>
            <p:cNvSpPr/>
            <p:nvPr/>
          </p:nvSpPr>
          <p:spPr>
            <a:xfrm rot="10800000">
              <a:off x="2762883" y="175610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1" name="Rectangle 2680"/>
            <p:cNvSpPr/>
            <p:nvPr/>
          </p:nvSpPr>
          <p:spPr>
            <a:xfrm rot="10800000">
              <a:off x="2536436" y="175610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2" name="Rectangle 2681"/>
            <p:cNvSpPr/>
            <p:nvPr/>
          </p:nvSpPr>
          <p:spPr>
            <a:xfrm rot="10800000">
              <a:off x="2309989" y="175610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3" name="Rectangle 2682"/>
            <p:cNvSpPr/>
            <p:nvPr/>
          </p:nvSpPr>
          <p:spPr>
            <a:xfrm rot="10800000">
              <a:off x="3895118" y="19825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4" name="Rectangle 2683"/>
            <p:cNvSpPr/>
            <p:nvPr/>
          </p:nvSpPr>
          <p:spPr>
            <a:xfrm rot="10800000">
              <a:off x="3668671" y="19825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5" name="Rectangle 2684"/>
            <p:cNvSpPr/>
            <p:nvPr/>
          </p:nvSpPr>
          <p:spPr>
            <a:xfrm rot="10800000">
              <a:off x="3442224" y="19825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6" name="Rectangle 2685"/>
            <p:cNvSpPr/>
            <p:nvPr/>
          </p:nvSpPr>
          <p:spPr>
            <a:xfrm rot="10800000">
              <a:off x="3215777" y="19825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7" name="Rectangle 2686"/>
            <p:cNvSpPr/>
            <p:nvPr/>
          </p:nvSpPr>
          <p:spPr>
            <a:xfrm rot="10800000">
              <a:off x="2989330" y="19825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8" name="Rectangle 2687"/>
            <p:cNvSpPr/>
            <p:nvPr/>
          </p:nvSpPr>
          <p:spPr>
            <a:xfrm rot="10800000">
              <a:off x="2762883" y="19825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9" name="Rectangle 2688"/>
            <p:cNvSpPr/>
            <p:nvPr/>
          </p:nvSpPr>
          <p:spPr>
            <a:xfrm rot="10800000">
              <a:off x="2536436" y="19825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0" name="Rectangle 2689"/>
            <p:cNvSpPr/>
            <p:nvPr/>
          </p:nvSpPr>
          <p:spPr>
            <a:xfrm rot="10800000">
              <a:off x="3668671" y="220895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1" name="Rectangle 2690"/>
            <p:cNvSpPr/>
            <p:nvPr/>
          </p:nvSpPr>
          <p:spPr>
            <a:xfrm rot="10800000">
              <a:off x="3442224" y="220895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2" name="Rectangle 2691"/>
            <p:cNvSpPr/>
            <p:nvPr/>
          </p:nvSpPr>
          <p:spPr>
            <a:xfrm rot="10800000">
              <a:off x="3215777" y="220895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3" name="Rectangle 2692"/>
            <p:cNvSpPr/>
            <p:nvPr/>
          </p:nvSpPr>
          <p:spPr>
            <a:xfrm rot="10800000">
              <a:off x="2989330" y="220895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4" name="Rectangle 2693"/>
            <p:cNvSpPr/>
            <p:nvPr/>
          </p:nvSpPr>
          <p:spPr>
            <a:xfrm rot="10800000">
              <a:off x="2762883" y="220895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5" name="Rectangle 2694"/>
            <p:cNvSpPr/>
            <p:nvPr/>
          </p:nvSpPr>
          <p:spPr>
            <a:xfrm rot="10800000">
              <a:off x="3442224" y="243538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6" name="Rectangle 2695"/>
            <p:cNvSpPr/>
            <p:nvPr/>
          </p:nvSpPr>
          <p:spPr>
            <a:xfrm rot="10800000">
              <a:off x="3215777" y="243538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7" name="Rectangle 2696"/>
            <p:cNvSpPr/>
            <p:nvPr/>
          </p:nvSpPr>
          <p:spPr>
            <a:xfrm rot="10800000">
              <a:off x="2989330" y="243538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8" name="Rectangle 2697"/>
            <p:cNvSpPr/>
            <p:nvPr/>
          </p:nvSpPr>
          <p:spPr>
            <a:xfrm rot="10800000">
              <a:off x="3215777" y="266180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9" name="Rectangle 2698"/>
            <p:cNvSpPr/>
            <p:nvPr/>
          </p:nvSpPr>
          <p:spPr>
            <a:xfrm rot="10800000">
              <a:off x="6613422" y="175097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0" name="Rectangle 2699"/>
            <p:cNvSpPr/>
            <p:nvPr/>
          </p:nvSpPr>
          <p:spPr>
            <a:xfrm rot="10800000">
              <a:off x="6386975" y="175097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1" name="Rectangle 2700"/>
            <p:cNvSpPr/>
            <p:nvPr/>
          </p:nvSpPr>
          <p:spPr>
            <a:xfrm rot="10800000">
              <a:off x="6160528" y="175097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2" name="Rectangle 2701"/>
            <p:cNvSpPr/>
            <p:nvPr/>
          </p:nvSpPr>
          <p:spPr>
            <a:xfrm rot="10800000">
              <a:off x="5934081" y="175097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3" name="Rectangle 2702"/>
            <p:cNvSpPr/>
            <p:nvPr/>
          </p:nvSpPr>
          <p:spPr>
            <a:xfrm rot="10800000">
              <a:off x="5707634" y="175097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4" name="Rectangle 2703"/>
            <p:cNvSpPr/>
            <p:nvPr/>
          </p:nvSpPr>
          <p:spPr>
            <a:xfrm rot="10800000">
              <a:off x="5481187" y="175097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5" name="Rectangle 2704"/>
            <p:cNvSpPr/>
            <p:nvPr/>
          </p:nvSpPr>
          <p:spPr>
            <a:xfrm rot="10800000">
              <a:off x="5254740" y="175097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6" name="Rectangle 2705"/>
            <p:cNvSpPr/>
            <p:nvPr/>
          </p:nvSpPr>
          <p:spPr>
            <a:xfrm rot="10800000">
              <a:off x="5028293" y="175097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7" name="Rectangle 2706"/>
            <p:cNvSpPr/>
            <p:nvPr/>
          </p:nvSpPr>
          <p:spPr>
            <a:xfrm rot="10800000">
              <a:off x="4801846" y="175097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8" name="Rectangle 2707"/>
            <p:cNvSpPr/>
            <p:nvPr/>
          </p:nvSpPr>
          <p:spPr>
            <a:xfrm rot="10800000">
              <a:off x="6386975" y="197740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9" name="Rectangle 2708"/>
            <p:cNvSpPr/>
            <p:nvPr/>
          </p:nvSpPr>
          <p:spPr>
            <a:xfrm rot="10800000">
              <a:off x="6160528" y="197740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0" name="Rectangle 2709"/>
            <p:cNvSpPr/>
            <p:nvPr/>
          </p:nvSpPr>
          <p:spPr>
            <a:xfrm rot="10800000">
              <a:off x="5934081" y="197740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1" name="Rectangle 2710"/>
            <p:cNvSpPr/>
            <p:nvPr/>
          </p:nvSpPr>
          <p:spPr>
            <a:xfrm rot="10800000">
              <a:off x="5707634" y="197740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2" name="Rectangle 2711"/>
            <p:cNvSpPr/>
            <p:nvPr/>
          </p:nvSpPr>
          <p:spPr>
            <a:xfrm rot="10800000">
              <a:off x="5481187" y="197740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3" name="Rectangle 2712"/>
            <p:cNvSpPr/>
            <p:nvPr/>
          </p:nvSpPr>
          <p:spPr>
            <a:xfrm rot="10800000">
              <a:off x="5254740" y="197740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4" name="Rectangle 2713"/>
            <p:cNvSpPr/>
            <p:nvPr/>
          </p:nvSpPr>
          <p:spPr>
            <a:xfrm rot="10800000">
              <a:off x="5028293" y="197740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5" name="Rectangle 2714"/>
            <p:cNvSpPr/>
            <p:nvPr/>
          </p:nvSpPr>
          <p:spPr>
            <a:xfrm rot="10800000">
              <a:off x="6160528" y="220382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6" name="Rectangle 2715"/>
            <p:cNvSpPr/>
            <p:nvPr/>
          </p:nvSpPr>
          <p:spPr>
            <a:xfrm rot="10800000">
              <a:off x="5934081" y="220382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7" name="Rectangle 2716"/>
            <p:cNvSpPr/>
            <p:nvPr/>
          </p:nvSpPr>
          <p:spPr>
            <a:xfrm rot="10800000">
              <a:off x="5707634" y="220382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8" name="Rectangle 2717"/>
            <p:cNvSpPr/>
            <p:nvPr/>
          </p:nvSpPr>
          <p:spPr>
            <a:xfrm rot="10800000">
              <a:off x="5481187" y="220382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9" name="Rectangle 2718"/>
            <p:cNvSpPr/>
            <p:nvPr/>
          </p:nvSpPr>
          <p:spPr>
            <a:xfrm rot="10800000">
              <a:off x="5254740" y="220382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0" name="Rectangle 2719"/>
            <p:cNvSpPr/>
            <p:nvPr/>
          </p:nvSpPr>
          <p:spPr>
            <a:xfrm rot="10800000">
              <a:off x="5934081" y="243025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1" name="Rectangle 2720"/>
            <p:cNvSpPr/>
            <p:nvPr/>
          </p:nvSpPr>
          <p:spPr>
            <a:xfrm rot="10800000">
              <a:off x="5707634" y="243025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2" name="Rectangle 2721"/>
            <p:cNvSpPr/>
            <p:nvPr/>
          </p:nvSpPr>
          <p:spPr>
            <a:xfrm rot="10800000">
              <a:off x="5481187" y="243025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3" name="Rectangle 2722"/>
            <p:cNvSpPr/>
            <p:nvPr/>
          </p:nvSpPr>
          <p:spPr>
            <a:xfrm rot="10800000">
              <a:off x="5707634" y="265667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4" name="Rectangle 2723"/>
            <p:cNvSpPr/>
            <p:nvPr/>
          </p:nvSpPr>
          <p:spPr>
            <a:xfrm rot="10800000">
              <a:off x="6613421" y="288710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5" name="Rectangle 2724"/>
            <p:cNvSpPr/>
            <p:nvPr/>
          </p:nvSpPr>
          <p:spPr>
            <a:xfrm rot="10800000">
              <a:off x="6386974" y="288710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6" name="Rectangle 2725"/>
            <p:cNvSpPr/>
            <p:nvPr/>
          </p:nvSpPr>
          <p:spPr>
            <a:xfrm rot="10800000">
              <a:off x="6160527" y="288710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7" name="Rectangle 2726"/>
            <p:cNvSpPr/>
            <p:nvPr/>
          </p:nvSpPr>
          <p:spPr>
            <a:xfrm rot="10800000">
              <a:off x="6613421" y="311353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8" name="Rectangle 2727"/>
            <p:cNvSpPr/>
            <p:nvPr/>
          </p:nvSpPr>
          <p:spPr>
            <a:xfrm rot="10800000">
              <a:off x="6386974" y="311353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9" name="Rectangle 2728"/>
            <p:cNvSpPr/>
            <p:nvPr/>
          </p:nvSpPr>
          <p:spPr>
            <a:xfrm rot="10800000">
              <a:off x="6613421" y="333995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0" name="Rectangle 2729"/>
            <p:cNvSpPr/>
            <p:nvPr/>
          </p:nvSpPr>
          <p:spPr>
            <a:xfrm rot="10800000">
              <a:off x="5934080" y="288710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1" name="Rectangle 2730"/>
            <p:cNvSpPr/>
            <p:nvPr/>
          </p:nvSpPr>
          <p:spPr>
            <a:xfrm rot="10800000">
              <a:off x="6160527" y="311353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2" name="Rectangle 2731"/>
            <p:cNvSpPr/>
            <p:nvPr/>
          </p:nvSpPr>
          <p:spPr>
            <a:xfrm rot="10800000">
              <a:off x="6386974" y="333995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3" name="Rectangle 2732"/>
            <p:cNvSpPr/>
            <p:nvPr/>
          </p:nvSpPr>
          <p:spPr>
            <a:xfrm rot="10800000">
              <a:off x="6613421" y="356638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4" name="Rectangle 2733"/>
            <p:cNvSpPr/>
            <p:nvPr/>
          </p:nvSpPr>
          <p:spPr>
            <a:xfrm>
              <a:off x="5934080" y="266068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5" name="Rectangle 2734"/>
            <p:cNvSpPr/>
            <p:nvPr/>
          </p:nvSpPr>
          <p:spPr>
            <a:xfrm>
              <a:off x="6160527" y="266068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6" name="Rectangle 2735"/>
            <p:cNvSpPr/>
            <p:nvPr/>
          </p:nvSpPr>
          <p:spPr>
            <a:xfrm>
              <a:off x="6386974" y="266068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7" name="Rectangle 2736"/>
            <p:cNvSpPr/>
            <p:nvPr/>
          </p:nvSpPr>
          <p:spPr>
            <a:xfrm>
              <a:off x="6613421" y="266068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8" name="Rectangle 2737"/>
            <p:cNvSpPr/>
            <p:nvPr/>
          </p:nvSpPr>
          <p:spPr>
            <a:xfrm>
              <a:off x="6160527" y="243425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9" name="Rectangle 2738"/>
            <p:cNvSpPr/>
            <p:nvPr/>
          </p:nvSpPr>
          <p:spPr>
            <a:xfrm>
              <a:off x="6386974" y="243425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0" name="Rectangle 2739"/>
            <p:cNvSpPr/>
            <p:nvPr/>
          </p:nvSpPr>
          <p:spPr>
            <a:xfrm>
              <a:off x="6613421" y="243425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1" name="Rectangle 2740"/>
            <p:cNvSpPr/>
            <p:nvPr/>
          </p:nvSpPr>
          <p:spPr>
            <a:xfrm>
              <a:off x="6386974" y="220782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2" name="Rectangle 2741"/>
            <p:cNvSpPr/>
            <p:nvPr/>
          </p:nvSpPr>
          <p:spPr>
            <a:xfrm>
              <a:off x="6613421" y="220782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3" name="Rectangle 2742"/>
            <p:cNvSpPr/>
            <p:nvPr/>
          </p:nvSpPr>
          <p:spPr>
            <a:xfrm>
              <a:off x="6613421" y="198140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4" name="Rectangle 2743"/>
            <p:cNvSpPr/>
            <p:nvPr/>
          </p:nvSpPr>
          <p:spPr>
            <a:xfrm>
              <a:off x="6841697" y="491778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5" name="Rectangle 2744"/>
            <p:cNvSpPr/>
            <p:nvPr/>
          </p:nvSpPr>
          <p:spPr>
            <a:xfrm>
              <a:off x="6841697" y="4691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6" name="Rectangle 2745"/>
            <p:cNvSpPr/>
            <p:nvPr/>
          </p:nvSpPr>
          <p:spPr>
            <a:xfrm>
              <a:off x="7068144" y="469136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7" name="Rectangle 2746"/>
            <p:cNvSpPr/>
            <p:nvPr/>
          </p:nvSpPr>
          <p:spPr>
            <a:xfrm>
              <a:off x="6841697" y="4464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8" name="Rectangle 2747"/>
            <p:cNvSpPr/>
            <p:nvPr/>
          </p:nvSpPr>
          <p:spPr>
            <a:xfrm>
              <a:off x="7068144" y="4464935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9" name="Rectangle 2748"/>
            <p:cNvSpPr/>
            <p:nvPr/>
          </p:nvSpPr>
          <p:spPr>
            <a:xfrm>
              <a:off x="6841697" y="4238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0" name="Rectangle 2749"/>
            <p:cNvSpPr/>
            <p:nvPr/>
          </p:nvSpPr>
          <p:spPr>
            <a:xfrm>
              <a:off x="7068144" y="4238509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1" name="Rectangle 2750"/>
            <p:cNvSpPr/>
            <p:nvPr/>
          </p:nvSpPr>
          <p:spPr>
            <a:xfrm>
              <a:off x="6841697" y="4012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2" name="Rectangle 2751"/>
            <p:cNvSpPr/>
            <p:nvPr/>
          </p:nvSpPr>
          <p:spPr>
            <a:xfrm>
              <a:off x="7068144" y="401208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3" name="Rectangle 2752"/>
            <p:cNvSpPr/>
            <p:nvPr/>
          </p:nvSpPr>
          <p:spPr>
            <a:xfrm>
              <a:off x="6841697" y="378565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4" name="Rectangle 2753"/>
            <p:cNvSpPr/>
            <p:nvPr/>
          </p:nvSpPr>
          <p:spPr>
            <a:xfrm>
              <a:off x="7068144" y="378565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5" name="Rectangle 2754"/>
            <p:cNvSpPr/>
            <p:nvPr/>
          </p:nvSpPr>
          <p:spPr>
            <a:xfrm>
              <a:off x="6841697" y="35592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6" name="Rectangle 2755"/>
            <p:cNvSpPr/>
            <p:nvPr/>
          </p:nvSpPr>
          <p:spPr>
            <a:xfrm>
              <a:off x="7068144" y="355923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7" name="Rectangle 2756"/>
            <p:cNvSpPr/>
            <p:nvPr/>
          </p:nvSpPr>
          <p:spPr>
            <a:xfrm>
              <a:off x="6841697" y="333280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8" name="Rectangle 2757"/>
            <p:cNvSpPr/>
            <p:nvPr/>
          </p:nvSpPr>
          <p:spPr>
            <a:xfrm>
              <a:off x="7068144" y="333280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9" name="Rectangle 2758"/>
            <p:cNvSpPr/>
            <p:nvPr/>
          </p:nvSpPr>
          <p:spPr>
            <a:xfrm>
              <a:off x="6841697" y="3106381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0" name="Rectangle 2759"/>
            <p:cNvSpPr/>
            <p:nvPr/>
          </p:nvSpPr>
          <p:spPr>
            <a:xfrm>
              <a:off x="6841697" y="51442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1" name="Rectangle 2760"/>
            <p:cNvSpPr/>
            <p:nvPr/>
          </p:nvSpPr>
          <p:spPr>
            <a:xfrm>
              <a:off x="7068144" y="51442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2" name="Rectangle 2761"/>
            <p:cNvSpPr/>
            <p:nvPr/>
          </p:nvSpPr>
          <p:spPr>
            <a:xfrm>
              <a:off x="7068144" y="4917787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3" name="Rectangle 2762"/>
            <p:cNvSpPr/>
            <p:nvPr/>
          </p:nvSpPr>
          <p:spPr>
            <a:xfrm rot="10800000">
              <a:off x="7067230" y="175097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4" name="Rectangle 2763"/>
            <p:cNvSpPr/>
            <p:nvPr/>
          </p:nvSpPr>
          <p:spPr>
            <a:xfrm rot="10800000">
              <a:off x="6840783" y="175097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5" name="Rectangle 2764"/>
            <p:cNvSpPr/>
            <p:nvPr/>
          </p:nvSpPr>
          <p:spPr>
            <a:xfrm rot="10800000">
              <a:off x="7067230" y="197740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6" name="Rectangle 2765"/>
            <p:cNvSpPr/>
            <p:nvPr/>
          </p:nvSpPr>
          <p:spPr>
            <a:xfrm rot="10800000">
              <a:off x="6840783" y="197740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7" name="Rectangle 2766"/>
            <p:cNvSpPr/>
            <p:nvPr/>
          </p:nvSpPr>
          <p:spPr>
            <a:xfrm rot="10800000">
              <a:off x="7067230" y="220382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8" name="Rectangle 2767"/>
            <p:cNvSpPr/>
            <p:nvPr/>
          </p:nvSpPr>
          <p:spPr>
            <a:xfrm rot="10800000">
              <a:off x="6840783" y="220382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9" name="Rectangle 2768"/>
            <p:cNvSpPr/>
            <p:nvPr/>
          </p:nvSpPr>
          <p:spPr>
            <a:xfrm rot="10800000">
              <a:off x="6840783" y="243025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0" name="Rectangle 2769"/>
            <p:cNvSpPr/>
            <p:nvPr/>
          </p:nvSpPr>
          <p:spPr>
            <a:xfrm rot="10800000">
              <a:off x="7067229" y="288710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1" name="Rectangle 2770"/>
            <p:cNvSpPr/>
            <p:nvPr/>
          </p:nvSpPr>
          <p:spPr>
            <a:xfrm rot="10800000">
              <a:off x="6840782" y="2887106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2" name="Rectangle 2771"/>
            <p:cNvSpPr/>
            <p:nvPr/>
          </p:nvSpPr>
          <p:spPr>
            <a:xfrm rot="10800000">
              <a:off x="7067229" y="3113532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3" name="Rectangle 2772"/>
            <p:cNvSpPr/>
            <p:nvPr/>
          </p:nvSpPr>
          <p:spPr>
            <a:xfrm>
              <a:off x="6840782" y="266068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4" name="Rectangle 2773"/>
            <p:cNvSpPr/>
            <p:nvPr/>
          </p:nvSpPr>
          <p:spPr>
            <a:xfrm>
              <a:off x="7067229" y="2660680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5" name="Rectangle 2774"/>
            <p:cNvSpPr/>
            <p:nvPr/>
          </p:nvSpPr>
          <p:spPr>
            <a:xfrm>
              <a:off x="7067229" y="243425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6" name="Rectangle 2775"/>
            <p:cNvSpPr/>
            <p:nvPr/>
          </p:nvSpPr>
          <p:spPr>
            <a:xfrm>
              <a:off x="4349867" y="153121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7" name="Rectangle 2776"/>
            <p:cNvSpPr/>
            <p:nvPr/>
          </p:nvSpPr>
          <p:spPr>
            <a:xfrm>
              <a:off x="4576314" y="153121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8" name="Rectangle 2777"/>
            <p:cNvSpPr/>
            <p:nvPr/>
          </p:nvSpPr>
          <p:spPr>
            <a:xfrm rot="5400000">
              <a:off x="2084466" y="1532918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9" name="Rectangle 2778"/>
            <p:cNvSpPr/>
            <p:nvPr/>
          </p:nvSpPr>
          <p:spPr>
            <a:xfrm rot="10800000">
              <a:off x="4122479" y="15330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0" name="Rectangle 2779"/>
            <p:cNvSpPr/>
            <p:nvPr/>
          </p:nvSpPr>
          <p:spPr>
            <a:xfrm rot="10800000">
              <a:off x="3896032" y="15330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1" name="Rectangle 2780"/>
            <p:cNvSpPr/>
            <p:nvPr/>
          </p:nvSpPr>
          <p:spPr>
            <a:xfrm rot="10800000">
              <a:off x="3669585" y="15330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2" name="Rectangle 2781"/>
            <p:cNvSpPr/>
            <p:nvPr/>
          </p:nvSpPr>
          <p:spPr>
            <a:xfrm rot="10800000">
              <a:off x="3443138" y="15330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3" name="Rectangle 2782"/>
            <p:cNvSpPr/>
            <p:nvPr/>
          </p:nvSpPr>
          <p:spPr>
            <a:xfrm rot="10800000">
              <a:off x="3216691" y="15330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4" name="Rectangle 2783"/>
            <p:cNvSpPr/>
            <p:nvPr/>
          </p:nvSpPr>
          <p:spPr>
            <a:xfrm rot="10800000">
              <a:off x="2990244" y="15330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5" name="Rectangle 2784"/>
            <p:cNvSpPr/>
            <p:nvPr/>
          </p:nvSpPr>
          <p:spPr>
            <a:xfrm rot="10800000">
              <a:off x="2763797" y="15330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6" name="Rectangle 2785"/>
            <p:cNvSpPr/>
            <p:nvPr/>
          </p:nvSpPr>
          <p:spPr>
            <a:xfrm rot="10800000">
              <a:off x="2537350" y="15330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7" name="Rectangle 2786"/>
            <p:cNvSpPr/>
            <p:nvPr/>
          </p:nvSpPr>
          <p:spPr>
            <a:xfrm rot="10800000">
              <a:off x="2310903" y="1533013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8" name="Rectangle 2787"/>
            <p:cNvSpPr/>
            <p:nvPr/>
          </p:nvSpPr>
          <p:spPr>
            <a:xfrm rot="10800000">
              <a:off x="6614336" y="152788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9" name="Rectangle 2788"/>
            <p:cNvSpPr/>
            <p:nvPr/>
          </p:nvSpPr>
          <p:spPr>
            <a:xfrm rot="10800000">
              <a:off x="6387889" y="152788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0" name="Rectangle 2789"/>
            <p:cNvSpPr/>
            <p:nvPr/>
          </p:nvSpPr>
          <p:spPr>
            <a:xfrm rot="10800000">
              <a:off x="6161442" y="152788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1" name="Rectangle 2790"/>
            <p:cNvSpPr/>
            <p:nvPr/>
          </p:nvSpPr>
          <p:spPr>
            <a:xfrm rot="10800000">
              <a:off x="5934995" y="152788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2" name="Rectangle 2791"/>
            <p:cNvSpPr/>
            <p:nvPr/>
          </p:nvSpPr>
          <p:spPr>
            <a:xfrm rot="10800000">
              <a:off x="5708548" y="152788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3" name="Rectangle 2792"/>
            <p:cNvSpPr/>
            <p:nvPr/>
          </p:nvSpPr>
          <p:spPr>
            <a:xfrm rot="10800000">
              <a:off x="5482101" y="152788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4" name="Rectangle 2793"/>
            <p:cNvSpPr/>
            <p:nvPr/>
          </p:nvSpPr>
          <p:spPr>
            <a:xfrm rot="10800000">
              <a:off x="5255654" y="152788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5" name="Rectangle 2794"/>
            <p:cNvSpPr/>
            <p:nvPr/>
          </p:nvSpPr>
          <p:spPr>
            <a:xfrm rot="10800000">
              <a:off x="5029207" y="152788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6" name="Rectangle 2795"/>
            <p:cNvSpPr/>
            <p:nvPr/>
          </p:nvSpPr>
          <p:spPr>
            <a:xfrm rot="10800000">
              <a:off x="4802760" y="152788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7" name="Rectangle 2796"/>
            <p:cNvSpPr/>
            <p:nvPr/>
          </p:nvSpPr>
          <p:spPr>
            <a:xfrm rot="10800000">
              <a:off x="7068144" y="152788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8" name="Rectangle 2797"/>
            <p:cNvSpPr/>
            <p:nvPr/>
          </p:nvSpPr>
          <p:spPr>
            <a:xfrm rot="10800000">
              <a:off x="6841697" y="1527884"/>
              <a:ext cx="226447" cy="2264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4" name="Group 2813"/>
          <p:cNvGrpSpPr/>
          <p:nvPr/>
        </p:nvGrpSpPr>
        <p:grpSpPr>
          <a:xfrm>
            <a:off x="1772663" y="1749917"/>
            <a:ext cx="5423122" cy="4042883"/>
            <a:chOff x="1772663" y="1607379"/>
            <a:chExt cx="5423122" cy="4042883"/>
          </a:xfrm>
        </p:grpSpPr>
        <p:cxnSp>
          <p:nvCxnSpPr>
            <p:cNvPr id="2799" name="Straight Connector 2798"/>
            <p:cNvCxnSpPr/>
            <p:nvPr/>
          </p:nvCxnSpPr>
          <p:spPr>
            <a:xfrm>
              <a:off x="1879915" y="1607379"/>
              <a:ext cx="4064671" cy="404288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0" name="Straight Connector 2799"/>
            <p:cNvCxnSpPr/>
            <p:nvPr/>
          </p:nvCxnSpPr>
          <p:spPr>
            <a:xfrm>
              <a:off x="4350520" y="1607379"/>
              <a:ext cx="2845265" cy="283140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1" name="Straight Connector 2800"/>
            <p:cNvCxnSpPr/>
            <p:nvPr/>
          </p:nvCxnSpPr>
          <p:spPr>
            <a:xfrm>
              <a:off x="1772663" y="3985936"/>
              <a:ext cx="1714788" cy="16643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2" name="Straight Connector 2801"/>
            <p:cNvCxnSpPr/>
            <p:nvPr/>
          </p:nvCxnSpPr>
          <p:spPr>
            <a:xfrm flipH="1">
              <a:off x="1772663" y="1607379"/>
              <a:ext cx="2837174" cy="283140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3" name="Straight Connector 2802"/>
            <p:cNvCxnSpPr/>
            <p:nvPr/>
          </p:nvCxnSpPr>
          <p:spPr>
            <a:xfrm flipH="1">
              <a:off x="3134615" y="1608857"/>
              <a:ext cx="3991610" cy="404140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4" name="Straight Connector 2803"/>
            <p:cNvCxnSpPr/>
            <p:nvPr/>
          </p:nvCxnSpPr>
          <p:spPr>
            <a:xfrm flipH="1">
              <a:off x="5625529" y="4060022"/>
              <a:ext cx="1570256" cy="159024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Diamond Tiling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22" name="TextBox 621"/>
          <p:cNvSpPr txBox="1"/>
          <p:nvPr/>
        </p:nvSpPr>
        <p:spPr>
          <a:xfrm>
            <a:off x="-1295872" y="44834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815" name="Group 2814"/>
          <p:cNvGrpSpPr/>
          <p:nvPr/>
        </p:nvGrpSpPr>
        <p:grpSpPr>
          <a:xfrm>
            <a:off x="3259717" y="4921344"/>
            <a:ext cx="2085977" cy="1699739"/>
            <a:chOff x="3259717" y="4778806"/>
            <a:chExt cx="2085977" cy="1699739"/>
          </a:xfrm>
        </p:grpSpPr>
        <p:grpSp>
          <p:nvGrpSpPr>
            <p:cNvPr id="1747" name="Group 1746"/>
            <p:cNvGrpSpPr/>
            <p:nvPr/>
          </p:nvGrpSpPr>
          <p:grpSpPr>
            <a:xfrm>
              <a:off x="3259717" y="4778806"/>
              <a:ext cx="1736352" cy="1232675"/>
              <a:chOff x="4509146" y="4853034"/>
              <a:chExt cx="1736352" cy="1232675"/>
            </a:xfrm>
          </p:grpSpPr>
          <p:sp>
            <p:nvSpPr>
              <p:cNvPr id="1739" name="Right Brace 1738"/>
              <p:cNvSpPr/>
              <p:nvPr/>
            </p:nvSpPr>
            <p:spPr>
              <a:xfrm rot="2719170">
                <a:off x="5077620" y="4284560"/>
                <a:ext cx="599403" cy="1736352"/>
              </a:xfrm>
              <a:prstGeom prst="rightBrace">
                <a:avLst>
                  <a:gd name="adj1" fmla="val 49001"/>
                  <a:gd name="adj2" fmla="val 51126"/>
                </a:avLst>
              </a:prstGeom>
              <a:ln w="5715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8100" cmpd="sng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746" name="Freeform 1745"/>
              <p:cNvSpPr/>
              <p:nvPr/>
            </p:nvSpPr>
            <p:spPr>
              <a:xfrm>
                <a:off x="5579991" y="5384530"/>
                <a:ext cx="286665" cy="701179"/>
              </a:xfrm>
              <a:custGeom>
                <a:avLst/>
                <a:gdLst>
                  <a:gd name="connsiteX0" fmla="*/ 0 w 383618"/>
                  <a:gd name="connsiteY0" fmla="*/ 0 h 1009592"/>
                  <a:gd name="connsiteX1" fmla="*/ 158739 w 383618"/>
                  <a:gd name="connsiteY1" fmla="*/ 926086 h 1009592"/>
                  <a:gd name="connsiteX2" fmla="*/ 383618 w 383618"/>
                  <a:gd name="connsiteY2" fmla="*/ 965775 h 1009592"/>
                  <a:gd name="connsiteX0" fmla="*/ 0 w 383618"/>
                  <a:gd name="connsiteY0" fmla="*/ 0 h 965775"/>
                  <a:gd name="connsiteX1" fmla="*/ 317477 w 383618"/>
                  <a:gd name="connsiteY1" fmla="*/ 476272 h 965775"/>
                  <a:gd name="connsiteX2" fmla="*/ 383618 w 383618"/>
                  <a:gd name="connsiteY2" fmla="*/ 965775 h 965775"/>
                  <a:gd name="connsiteX0" fmla="*/ 0 w 383618"/>
                  <a:gd name="connsiteY0" fmla="*/ 0 h 965775"/>
                  <a:gd name="connsiteX1" fmla="*/ 317477 w 383618"/>
                  <a:gd name="connsiteY1" fmla="*/ 476272 h 965775"/>
                  <a:gd name="connsiteX2" fmla="*/ 383618 w 383618"/>
                  <a:gd name="connsiteY2" fmla="*/ 965775 h 965775"/>
                  <a:gd name="connsiteX0" fmla="*/ 0 w 383618"/>
                  <a:gd name="connsiteY0" fmla="*/ 0 h 965775"/>
                  <a:gd name="connsiteX1" fmla="*/ 383618 w 383618"/>
                  <a:gd name="connsiteY1" fmla="*/ 965775 h 965775"/>
                  <a:gd name="connsiteX0" fmla="*/ 0 w 383618"/>
                  <a:gd name="connsiteY0" fmla="*/ 0 h 965775"/>
                  <a:gd name="connsiteX1" fmla="*/ 383618 w 383618"/>
                  <a:gd name="connsiteY1" fmla="*/ 965775 h 965775"/>
                  <a:gd name="connsiteX0" fmla="*/ 0 w 304249"/>
                  <a:gd name="connsiteY0" fmla="*/ 0 h 701179"/>
                  <a:gd name="connsiteX1" fmla="*/ 304249 w 304249"/>
                  <a:gd name="connsiteY1" fmla="*/ 701179 h 701179"/>
                  <a:gd name="connsiteX0" fmla="*/ 0 w 304249"/>
                  <a:gd name="connsiteY0" fmla="*/ 0 h 701179"/>
                  <a:gd name="connsiteX1" fmla="*/ 304249 w 304249"/>
                  <a:gd name="connsiteY1" fmla="*/ 701179 h 701179"/>
                  <a:gd name="connsiteX0" fmla="*/ 0 w 280105"/>
                  <a:gd name="connsiteY0" fmla="*/ 0 h 701179"/>
                  <a:gd name="connsiteX1" fmla="*/ 280105 w 280105"/>
                  <a:gd name="connsiteY1" fmla="*/ 701179 h 701179"/>
                  <a:gd name="connsiteX0" fmla="*/ 0 w 294849"/>
                  <a:gd name="connsiteY0" fmla="*/ 0 h 701179"/>
                  <a:gd name="connsiteX1" fmla="*/ 280105 w 294849"/>
                  <a:gd name="connsiteY1" fmla="*/ 701179 h 701179"/>
                  <a:gd name="connsiteX0" fmla="*/ 0 w 286665"/>
                  <a:gd name="connsiteY0" fmla="*/ 0 h 701179"/>
                  <a:gd name="connsiteX1" fmla="*/ 280105 w 286665"/>
                  <a:gd name="connsiteY1" fmla="*/ 701179 h 701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6665" h="701179">
                    <a:moveTo>
                      <a:pt x="0" y="0"/>
                    </a:moveTo>
                    <a:cubicBezTo>
                      <a:pt x="326296" y="295466"/>
                      <a:pt x="290602" y="384082"/>
                      <a:pt x="280105" y="701179"/>
                    </a:cubicBezTo>
                  </a:path>
                </a:pathLst>
              </a:custGeom>
              <a:ln w="57150" cap="rnd" cmpd="sng">
                <a:solidFill>
                  <a:srgbClr val="17375E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48" name="TextBox 1747"/>
            <p:cNvSpPr txBox="1"/>
            <p:nvPr/>
          </p:nvSpPr>
          <p:spPr>
            <a:xfrm>
              <a:off x="3873980" y="6109213"/>
              <a:ext cx="14717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Tile Size (Tau)</a:t>
              </a:r>
              <a:endParaRPr lang="en-US" dirty="0"/>
            </a:p>
          </p:txBody>
        </p:sp>
      </p:grpSp>
      <p:sp>
        <p:nvSpPr>
          <p:cNvPr id="2810" name="TextBox 2809"/>
          <p:cNvSpPr txBox="1"/>
          <p:nvPr/>
        </p:nvSpPr>
        <p:spPr>
          <a:xfrm>
            <a:off x="6873756" y="5750517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cs typeface="Courier"/>
              </a:rPr>
              <a:t>Upper</a:t>
            </a:r>
            <a:r>
              <a:rPr lang="en-US" sz="2800" b="1" baseline="-25000" dirty="0" err="1" smtClean="0">
                <a:cs typeface="Courier"/>
              </a:rPr>
              <a:t>x</a:t>
            </a:r>
            <a:endParaRPr lang="en-US" sz="2800" b="1" dirty="0" smtClean="0">
              <a:cs typeface="Courier"/>
            </a:endParaRPr>
          </a:p>
        </p:txBody>
      </p:sp>
      <p:sp>
        <p:nvSpPr>
          <p:cNvPr id="2811" name="TextBox 2810"/>
          <p:cNvSpPr txBox="1"/>
          <p:nvPr/>
        </p:nvSpPr>
        <p:spPr>
          <a:xfrm>
            <a:off x="1053498" y="5814948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cs typeface="Courier"/>
              </a:rPr>
              <a:t>Lower</a:t>
            </a:r>
            <a:r>
              <a:rPr lang="en-US" sz="2800" b="1" baseline="-25000" dirty="0" err="1" smtClean="0">
                <a:cs typeface="Courier"/>
              </a:rPr>
              <a:t>x</a:t>
            </a:r>
            <a:endParaRPr lang="en-US" sz="2800" b="1" dirty="0" smtClean="0">
              <a:cs typeface="Courier"/>
            </a:endParaRPr>
          </a:p>
        </p:txBody>
      </p:sp>
      <p:sp>
        <p:nvSpPr>
          <p:cNvPr id="2812" name="TextBox 2811"/>
          <p:cNvSpPr txBox="1"/>
          <p:nvPr/>
        </p:nvSpPr>
        <p:spPr>
          <a:xfrm>
            <a:off x="418324" y="5298414"/>
            <a:ext cx="1188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cs typeface="Courier"/>
              </a:rPr>
              <a:t>Lower</a:t>
            </a:r>
            <a:r>
              <a:rPr lang="en-US" sz="2800" b="1" baseline="-25000" dirty="0" err="1" smtClean="0">
                <a:cs typeface="Courier"/>
              </a:rPr>
              <a:t>t</a:t>
            </a:r>
            <a:endParaRPr lang="en-US" sz="2800" b="1" dirty="0" smtClean="0">
              <a:cs typeface="Courier"/>
            </a:endParaRPr>
          </a:p>
        </p:txBody>
      </p:sp>
      <p:sp>
        <p:nvSpPr>
          <p:cNvPr id="2813" name="TextBox 2812"/>
          <p:cNvSpPr txBox="1"/>
          <p:nvPr/>
        </p:nvSpPr>
        <p:spPr>
          <a:xfrm>
            <a:off x="394316" y="1463557"/>
            <a:ext cx="1195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cs typeface="Courier"/>
              </a:rPr>
              <a:t>Upper</a:t>
            </a:r>
            <a:r>
              <a:rPr lang="en-US" sz="2800" b="1" baseline="-25000" dirty="0" err="1">
                <a:cs typeface="Courier"/>
              </a:rPr>
              <a:t>t</a:t>
            </a:r>
            <a:endParaRPr lang="en-US" sz="2800" b="1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04759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Rectangle 425"/>
          <p:cNvSpPr/>
          <p:nvPr/>
        </p:nvSpPr>
        <p:spPr>
          <a:xfrm>
            <a:off x="1772663" y="1739645"/>
            <a:ext cx="5423122" cy="4072671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Diamond Tiling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22" name="TextBox 621"/>
          <p:cNvSpPr txBox="1"/>
          <p:nvPr/>
        </p:nvSpPr>
        <p:spPr>
          <a:xfrm>
            <a:off x="-1295872" y="434091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21" name="Diamond 420"/>
          <p:cNvSpPr/>
          <p:nvPr/>
        </p:nvSpPr>
        <p:spPr>
          <a:xfrm>
            <a:off x="3441083" y="2637718"/>
            <a:ext cx="2468880" cy="2468880"/>
          </a:xfrm>
          <a:prstGeom prst="diamond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09" name="Group 2808"/>
          <p:cNvGrpSpPr/>
          <p:nvPr/>
        </p:nvGrpSpPr>
        <p:grpSpPr>
          <a:xfrm>
            <a:off x="524731" y="3872158"/>
            <a:ext cx="7147558" cy="2834101"/>
            <a:chOff x="524731" y="3732252"/>
            <a:chExt cx="7147558" cy="2834101"/>
          </a:xfrm>
        </p:grpSpPr>
        <p:grpSp>
          <p:nvGrpSpPr>
            <p:cNvPr id="2807" name="Group 2806"/>
            <p:cNvGrpSpPr/>
            <p:nvPr/>
          </p:nvGrpSpPr>
          <p:grpSpPr>
            <a:xfrm>
              <a:off x="524731" y="3732252"/>
              <a:ext cx="3093628" cy="2834101"/>
              <a:chOff x="524731" y="3732252"/>
              <a:chExt cx="3093628" cy="2834101"/>
            </a:xfrm>
          </p:grpSpPr>
          <p:sp>
            <p:nvSpPr>
              <p:cNvPr id="431" name="TextBox 430"/>
              <p:cNvSpPr txBox="1"/>
              <p:nvPr/>
            </p:nvSpPr>
            <p:spPr>
              <a:xfrm>
                <a:off x="524731" y="6197021"/>
                <a:ext cx="3093628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ourier New"/>
                    <a:cs typeface="Courier New"/>
                  </a:rPr>
                  <a:t>(tau*k0–tau-tau*k1)/2 </a:t>
                </a:r>
                <a:endParaRPr lang="en-US" dirty="0">
                  <a:latin typeface="Courier New"/>
                  <a:cs typeface="Courier New"/>
                </a:endParaRPr>
              </a:p>
            </p:txBody>
          </p:sp>
          <p:cxnSp>
            <p:nvCxnSpPr>
              <p:cNvPr id="18" name="Straight Connector 17"/>
              <p:cNvCxnSpPr>
                <a:stCxn id="421" idx="1"/>
              </p:cNvCxnSpPr>
              <p:nvPr/>
            </p:nvCxnSpPr>
            <p:spPr>
              <a:xfrm>
                <a:off x="3441083" y="3732252"/>
                <a:ext cx="0" cy="234503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08" name="Group 2807"/>
            <p:cNvGrpSpPr/>
            <p:nvPr/>
          </p:nvGrpSpPr>
          <p:grpSpPr>
            <a:xfrm>
              <a:off x="4578661" y="3732252"/>
              <a:ext cx="3093628" cy="2832710"/>
              <a:chOff x="4578661" y="3732252"/>
              <a:chExt cx="3093628" cy="2832710"/>
            </a:xfrm>
          </p:grpSpPr>
          <p:sp>
            <p:nvSpPr>
              <p:cNvPr id="432" name="TextBox 431"/>
              <p:cNvSpPr txBox="1"/>
              <p:nvPr/>
            </p:nvSpPr>
            <p:spPr>
              <a:xfrm>
                <a:off x="4578661" y="6195630"/>
                <a:ext cx="3093628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kern="1200" dirty="0" smtClean="0">
                    <a:latin typeface="Courier New"/>
                    <a:cs typeface="Courier New"/>
                  </a:rPr>
                  <a:t>(</a:t>
                </a:r>
                <a:r>
                  <a:rPr lang="en-US" kern="1200" dirty="0" err="1" smtClean="0">
                    <a:latin typeface="Courier New"/>
                    <a:cs typeface="Courier New"/>
                  </a:rPr>
                  <a:t>tau+tau</a:t>
                </a:r>
                <a:r>
                  <a:rPr lang="en-US" kern="1200" dirty="0" smtClean="0">
                    <a:latin typeface="Courier New"/>
                    <a:cs typeface="Courier New"/>
                  </a:rPr>
                  <a:t>*k0–tau*k1)/2 </a:t>
                </a:r>
                <a:endParaRPr lang="en-US" kern="1200" dirty="0">
                  <a:latin typeface="Courier New"/>
                  <a:cs typeface="Courier New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5909963" y="3732252"/>
                <a:ext cx="0" cy="234503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06" name="Group 2805"/>
          <p:cNvGrpSpPr/>
          <p:nvPr/>
        </p:nvGrpSpPr>
        <p:grpSpPr>
          <a:xfrm>
            <a:off x="130315" y="2022168"/>
            <a:ext cx="4565563" cy="3082062"/>
            <a:chOff x="109960" y="2024536"/>
            <a:chExt cx="4565563" cy="3082062"/>
          </a:xfrm>
        </p:grpSpPr>
        <p:grpSp>
          <p:nvGrpSpPr>
            <p:cNvPr id="31" name="Group 30"/>
            <p:cNvGrpSpPr/>
            <p:nvPr/>
          </p:nvGrpSpPr>
          <p:grpSpPr>
            <a:xfrm>
              <a:off x="109960" y="2024536"/>
              <a:ext cx="4565563" cy="613182"/>
              <a:chOff x="109960" y="2024536"/>
              <a:chExt cx="4565563" cy="613182"/>
            </a:xfrm>
          </p:grpSpPr>
          <p:sp>
            <p:nvSpPr>
              <p:cNvPr id="433" name="TextBox 432"/>
              <p:cNvSpPr txBox="1"/>
              <p:nvPr/>
            </p:nvSpPr>
            <p:spPr>
              <a:xfrm>
                <a:off x="109960" y="2024536"/>
                <a:ext cx="3923169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urier New"/>
                    <a:cs typeface="Courier New"/>
                  </a:rPr>
                  <a:t>(2*tau</a:t>
                </a:r>
                <a:r>
                  <a:rPr lang="en-US" dirty="0">
                    <a:latin typeface="Courier New"/>
                    <a:cs typeface="Courier New"/>
                  </a:rPr>
                  <a:t>+</a:t>
                </a:r>
                <a:r>
                  <a:rPr lang="en-US" dirty="0" smtClean="0">
                    <a:latin typeface="Courier New"/>
                    <a:cs typeface="Courier New"/>
                  </a:rPr>
                  <a:t>k0</a:t>
                </a:r>
                <a:r>
                  <a:rPr lang="en-US" dirty="0">
                    <a:latin typeface="Courier New"/>
                    <a:cs typeface="Courier New"/>
                  </a:rPr>
                  <a:t>*</a:t>
                </a:r>
                <a:r>
                  <a:rPr lang="en-US" dirty="0" smtClean="0">
                    <a:latin typeface="Courier New"/>
                    <a:cs typeface="Courier New"/>
                  </a:rPr>
                  <a:t>tau+k1*tau-1)/2 </a:t>
                </a:r>
                <a:endParaRPr lang="en-US" dirty="0">
                  <a:latin typeface="Courier New"/>
                  <a:cs typeface="Courier New"/>
                </a:endParaRPr>
              </a:p>
            </p:txBody>
          </p:sp>
          <p:cxnSp>
            <p:nvCxnSpPr>
              <p:cNvPr id="24" name="Straight Connector 23"/>
              <p:cNvCxnSpPr>
                <a:stCxn id="421" idx="0"/>
              </p:cNvCxnSpPr>
              <p:nvPr/>
            </p:nvCxnSpPr>
            <p:spPr>
              <a:xfrm flipH="1">
                <a:off x="1412501" y="2637718"/>
                <a:ext cx="326302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05" name="Group 2804"/>
            <p:cNvGrpSpPr/>
            <p:nvPr/>
          </p:nvGrpSpPr>
          <p:grpSpPr>
            <a:xfrm>
              <a:off x="130315" y="4525582"/>
              <a:ext cx="4545208" cy="581016"/>
              <a:chOff x="130315" y="4525582"/>
              <a:chExt cx="4545208" cy="581016"/>
            </a:xfrm>
          </p:grpSpPr>
          <p:sp>
            <p:nvSpPr>
              <p:cNvPr id="434" name="TextBox 433"/>
              <p:cNvSpPr txBox="1"/>
              <p:nvPr/>
            </p:nvSpPr>
            <p:spPr>
              <a:xfrm>
                <a:off x="130315" y="4525582"/>
                <a:ext cx="2564372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urier New"/>
                    <a:cs typeface="Courier New"/>
                  </a:rPr>
                  <a:t>(k0+tau+k1*tau)/2 </a:t>
                </a:r>
                <a:endParaRPr lang="en-US" dirty="0">
                  <a:latin typeface="Courier New"/>
                  <a:cs typeface="Courier New"/>
                </a:endParaRPr>
              </a:p>
            </p:txBody>
          </p:sp>
          <p:cxnSp>
            <p:nvCxnSpPr>
              <p:cNvPr id="26" name="Straight Connector 25"/>
              <p:cNvCxnSpPr>
                <a:stCxn id="421" idx="2"/>
              </p:cNvCxnSpPr>
              <p:nvPr/>
            </p:nvCxnSpPr>
            <p:spPr>
              <a:xfrm flipH="1">
                <a:off x="1412501" y="5106598"/>
                <a:ext cx="326302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9" name="TextBox 458"/>
          <p:cNvSpPr txBox="1"/>
          <p:nvPr/>
        </p:nvSpPr>
        <p:spPr>
          <a:xfrm>
            <a:off x="6873756" y="5747885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cs typeface="Courier"/>
              </a:rPr>
              <a:t>Upper</a:t>
            </a:r>
            <a:r>
              <a:rPr lang="en-US" sz="2800" b="1" baseline="-25000" dirty="0" err="1" smtClean="0">
                <a:cs typeface="Courier"/>
              </a:rPr>
              <a:t>x</a:t>
            </a:r>
            <a:endParaRPr lang="en-US" sz="2800" b="1" dirty="0" smtClean="0">
              <a:cs typeface="Courier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1053498" y="5812316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cs typeface="Courier"/>
              </a:rPr>
              <a:t>Lower</a:t>
            </a:r>
            <a:r>
              <a:rPr lang="en-US" sz="2800" b="1" baseline="-25000" dirty="0" err="1" smtClean="0">
                <a:cs typeface="Courier"/>
              </a:rPr>
              <a:t>x</a:t>
            </a:r>
            <a:endParaRPr lang="en-US" sz="2800" b="1" dirty="0" smtClean="0">
              <a:cs typeface="Courier"/>
            </a:endParaRPr>
          </a:p>
        </p:txBody>
      </p:sp>
      <p:sp>
        <p:nvSpPr>
          <p:cNvPr id="461" name="TextBox 460"/>
          <p:cNvSpPr txBox="1"/>
          <p:nvPr/>
        </p:nvSpPr>
        <p:spPr>
          <a:xfrm>
            <a:off x="418324" y="5295782"/>
            <a:ext cx="1188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cs typeface="Courier"/>
              </a:rPr>
              <a:t>Lower</a:t>
            </a:r>
            <a:r>
              <a:rPr lang="en-US" sz="2800" b="1" baseline="-25000" dirty="0" err="1" smtClean="0">
                <a:cs typeface="Courier"/>
              </a:rPr>
              <a:t>t</a:t>
            </a:r>
            <a:endParaRPr lang="en-US" sz="2800" b="1" dirty="0" smtClean="0">
              <a:cs typeface="Courier"/>
            </a:endParaRPr>
          </a:p>
        </p:txBody>
      </p:sp>
      <p:sp>
        <p:nvSpPr>
          <p:cNvPr id="462" name="TextBox 461"/>
          <p:cNvSpPr txBox="1"/>
          <p:nvPr/>
        </p:nvSpPr>
        <p:spPr>
          <a:xfrm>
            <a:off x="394316" y="1460925"/>
            <a:ext cx="1195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cs typeface="Courier"/>
              </a:rPr>
              <a:t>Upper</a:t>
            </a:r>
            <a:r>
              <a:rPr lang="en-US" sz="2800" b="1" baseline="-25000" dirty="0" err="1">
                <a:cs typeface="Courier"/>
              </a:rPr>
              <a:t>t</a:t>
            </a:r>
            <a:endParaRPr lang="en-US" sz="2800" b="1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5088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Rectangle 425"/>
          <p:cNvSpPr/>
          <p:nvPr/>
        </p:nvSpPr>
        <p:spPr>
          <a:xfrm>
            <a:off x="1772663" y="1739645"/>
            <a:ext cx="5423122" cy="4072671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TextBox 427"/>
          <p:cNvSpPr txBox="1"/>
          <p:nvPr/>
        </p:nvSpPr>
        <p:spPr>
          <a:xfrm>
            <a:off x="6873756" y="5747885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cs typeface="Courier"/>
              </a:rPr>
              <a:t>Upper</a:t>
            </a:r>
            <a:r>
              <a:rPr lang="en-US" sz="2800" b="1" baseline="-25000" dirty="0" err="1" smtClean="0">
                <a:cs typeface="Courier"/>
              </a:rPr>
              <a:t>x</a:t>
            </a:r>
            <a:endParaRPr lang="en-US" sz="2800" b="1" dirty="0" smtClean="0">
              <a:cs typeface="Courier"/>
            </a:endParaRPr>
          </a:p>
        </p:txBody>
      </p:sp>
      <p:sp>
        <p:nvSpPr>
          <p:cNvPr id="429" name="TextBox 428"/>
          <p:cNvSpPr txBox="1"/>
          <p:nvPr/>
        </p:nvSpPr>
        <p:spPr>
          <a:xfrm>
            <a:off x="1053498" y="5812316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cs typeface="Courier"/>
              </a:rPr>
              <a:t>Lower</a:t>
            </a:r>
            <a:r>
              <a:rPr lang="en-US" sz="2800" b="1" baseline="-25000" dirty="0" err="1" smtClean="0">
                <a:cs typeface="Courier"/>
              </a:rPr>
              <a:t>x</a:t>
            </a:r>
            <a:endParaRPr lang="en-US" sz="2800" b="1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Diamond Tiling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22" name="TextBox 621"/>
          <p:cNvSpPr txBox="1"/>
          <p:nvPr/>
        </p:nvSpPr>
        <p:spPr>
          <a:xfrm>
            <a:off x="-1295872" y="434091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31" name="TextBox 430"/>
          <p:cNvSpPr txBox="1"/>
          <p:nvPr/>
        </p:nvSpPr>
        <p:spPr>
          <a:xfrm>
            <a:off x="418907" y="6433785"/>
            <a:ext cx="3786238" cy="3693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Lx ≤ (tau*k0–tau-tau*k1)/2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32" name="TextBox 431"/>
          <p:cNvSpPr txBox="1"/>
          <p:nvPr/>
        </p:nvSpPr>
        <p:spPr>
          <a:xfrm>
            <a:off x="4580713" y="6433785"/>
            <a:ext cx="3786238" cy="3693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kern="1200" dirty="0" smtClean="0">
                <a:latin typeface="Courier New"/>
                <a:cs typeface="Courier New"/>
              </a:rPr>
              <a:t>(</a:t>
            </a:r>
            <a:r>
              <a:rPr lang="en-US" kern="1200" dirty="0" err="1" smtClean="0">
                <a:latin typeface="Courier New"/>
                <a:cs typeface="Courier New"/>
              </a:rPr>
              <a:t>tau+tau</a:t>
            </a:r>
            <a:r>
              <a:rPr lang="en-US" kern="1200" dirty="0" smtClean="0">
                <a:latin typeface="Courier New"/>
                <a:cs typeface="Courier New"/>
              </a:rPr>
              <a:t>*k0–tau*k1)/2 ≤ </a:t>
            </a:r>
            <a:r>
              <a:rPr lang="en-US" kern="1200" dirty="0" err="1" smtClean="0">
                <a:latin typeface="Courier New"/>
                <a:cs typeface="Courier New"/>
              </a:rPr>
              <a:t>Ux</a:t>
            </a:r>
            <a:r>
              <a:rPr lang="en-US" kern="1200" dirty="0" smtClean="0">
                <a:latin typeface="Courier New"/>
                <a:cs typeface="Courier New"/>
              </a:rPr>
              <a:t> </a:t>
            </a:r>
            <a:endParaRPr lang="en-US" kern="1200" dirty="0">
              <a:latin typeface="Courier New"/>
              <a:cs typeface="Courier New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317680" y="3615714"/>
            <a:ext cx="0" cy="26553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217920" y="3521912"/>
            <a:ext cx="0" cy="27491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217920" y="2546168"/>
            <a:ext cx="977865" cy="975744"/>
          </a:xfrm>
          <a:prstGeom prst="line">
            <a:avLst/>
          </a:prstGeom>
          <a:ln w="3810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17920" y="3521912"/>
            <a:ext cx="977865" cy="958910"/>
          </a:xfrm>
          <a:prstGeom prst="line">
            <a:avLst/>
          </a:prstGeom>
          <a:ln w="3810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2071545" y="2381274"/>
            <a:ext cx="1234440" cy="1234440"/>
          </a:xfrm>
          <a:prstGeom prst="line">
            <a:avLst/>
          </a:prstGeom>
          <a:ln w="3810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071545" y="3615714"/>
            <a:ext cx="1234440" cy="1234440"/>
          </a:xfrm>
          <a:prstGeom prst="line">
            <a:avLst/>
          </a:prstGeom>
          <a:ln w="3810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1772663" y="4557464"/>
            <a:ext cx="298882" cy="292690"/>
          </a:xfrm>
          <a:prstGeom prst="line">
            <a:avLst/>
          </a:prstGeom>
          <a:ln w="3810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772663" y="2381274"/>
            <a:ext cx="298882" cy="304652"/>
          </a:xfrm>
          <a:prstGeom prst="line">
            <a:avLst/>
          </a:prstGeom>
          <a:ln w="3810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765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Rectangle 425"/>
          <p:cNvSpPr/>
          <p:nvPr/>
        </p:nvSpPr>
        <p:spPr>
          <a:xfrm>
            <a:off x="1772663" y="1739645"/>
            <a:ext cx="5423122" cy="4072671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Diamond Tiling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22" name="TextBox 621"/>
          <p:cNvSpPr txBox="1"/>
          <p:nvPr/>
        </p:nvSpPr>
        <p:spPr>
          <a:xfrm>
            <a:off x="-1295872" y="448082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33" name="TextBox 432"/>
          <p:cNvSpPr txBox="1"/>
          <p:nvPr/>
        </p:nvSpPr>
        <p:spPr>
          <a:xfrm>
            <a:off x="264107" y="4111490"/>
            <a:ext cx="4303870" cy="3693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Lt ≤(2*tau</a:t>
            </a:r>
            <a:r>
              <a:rPr lang="en-US" dirty="0">
                <a:latin typeface="Courier New"/>
                <a:cs typeface="Courier New"/>
              </a:rPr>
              <a:t>+</a:t>
            </a:r>
            <a:r>
              <a:rPr lang="en-US" dirty="0" smtClean="0">
                <a:latin typeface="Courier New"/>
                <a:cs typeface="Courier New"/>
              </a:rPr>
              <a:t>k0</a:t>
            </a:r>
            <a:r>
              <a:rPr lang="en-US" dirty="0">
                <a:latin typeface="Courier New"/>
                <a:cs typeface="Courier New"/>
              </a:rPr>
              <a:t>*</a:t>
            </a:r>
            <a:r>
              <a:rPr lang="en-US" dirty="0" smtClean="0">
                <a:latin typeface="Courier New"/>
                <a:cs typeface="Courier New"/>
              </a:rPr>
              <a:t>tau+k1*tau-1)/2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34" name="TextBox 433"/>
          <p:cNvSpPr txBox="1"/>
          <p:nvPr/>
        </p:nvSpPr>
        <p:spPr>
          <a:xfrm>
            <a:off x="264107" y="3117808"/>
            <a:ext cx="3823410" cy="3693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(k0+tau+k1*tau)/2 ≤ </a:t>
            </a:r>
            <a:r>
              <a:rPr lang="en-US" dirty="0" err="1" smtClean="0">
                <a:latin typeface="Courier New"/>
                <a:cs typeface="Courier New"/>
              </a:rPr>
              <a:t>Ut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61" name="TextBox 460"/>
          <p:cNvSpPr txBox="1"/>
          <p:nvPr/>
        </p:nvSpPr>
        <p:spPr>
          <a:xfrm>
            <a:off x="418324" y="5295782"/>
            <a:ext cx="1188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cs typeface="Courier"/>
              </a:rPr>
              <a:t>Lower</a:t>
            </a:r>
            <a:r>
              <a:rPr lang="en-US" sz="2800" b="1" baseline="-25000" dirty="0" err="1" smtClean="0">
                <a:cs typeface="Courier"/>
              </a:rPr>
              <a:t>t</a:t>
            </a:r>
            <a:endParaRPr lang="en-US" sz="2800" b="1" dirty="0" smtClean="0">
              <a:cs typeface="Courier"/>
            </a:endParaRPr>
          </a:p>
        </p:txBody>
      </p:sp>
      <p:sp>
        <p:nvSpPr>
          <p:cNvPr id="462" name="TextBox 461"/>
          <p:cNvSpPr txBox="1"/>
          <p:nvPr/>
        </p:nvSpPr>
        <p:spPr>
          <a:xfrm>
            <a:off x="394316" y="1460925"/>
            <a:ext cx="1195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cs typeface="Courier"/>
              </a:rPr>
              <a:t>Upper</a:t>
            </a:r>
            <a:r>
              <a:rPr lang="en-US" sz="2800" b="1" baseline="-25000" dirty="0" err="1">
                <a:cs typeface="Courier"/>
              </a:rPr>
              <a:t>t</a:t>
            </a:r>
            <a:endParaRPr lang="en-US" sz="2800" b="1" dirty="0" smtClean="0">
              <a:cs typeface="Courie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1772663" y="1739645"/>
            <a:ext cx="1234440" cy="1234440"/>
          </a:xfrm>
          <a:prstGeom prst="line">
            <a:avLst/>
          </a:prstGeom>
          <a:ln w="3810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007103" y="1739645"/>
            <a:ext cx="1234440" cy="1234440"/>
          </a:xfrm>
          <a:prstGeom prst="line">
            <a:avLst/>
          </a:prstGeom>
          <a:ln w="3810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007103" y="4584562"/>
            <a:ext cx="1234440" cy="1234440"/>
          </a:xfrm>
          <a:prstGeom prst="line">
            <a:avLst/>
          </a:prstGeom>
          <a:ln w="3810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41543" y="4584562"/>
            <a:ext cx="1234440" cy="1234440"/>
          </a:xfrm>
          <a:prstGeom prst="line">
            <a:avLst/>
          </a:prstGeom>
          <a:ln w="3810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50378" y="2983969"/>
            <a:ext cx="215672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50378" y="4584562"/>
            <a:ext cx="33911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39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Diamond Tiling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Generalizable to higher dimensionality, different tiling </a:t>
            </a:r>
            <a:r>
              <a:rPr lang="en-US" dirty="0" err="1" smtClean="0"/>
              <a:t>hyperplanes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Paper presents methodology to do this by hand.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4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Generated Code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C + </a:t>
            </a:r>
            <a:r>
              <a:rPr lang="en-US" u="sng" dirty="0" err="1" smtClean="0"/>
              <a:t>OpenMP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7976879" cy="3951288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for </a:t>
            </a:r>
            <a:r>
              <a:rPr lang="en-US" sz="1100" dirty="0">
                <a:latin typeface="Courier New"/>
                <a:cs typeface="Courier New"/>
              </a:rPr>
              <a:t>(</a:t>
            </a:r>
            <a:r>
              <a:rPr lang="en-US" sz="1100" dirty="0" err="1">
                <a:latin typeface="Courier New"/>
                <a:cs typeface="Courier New"/>
              </a:rPr>
              <a:t>kt</a:t>
            </a:r>
            <a:r>
              <a:rPr lang="en-US" sz="1100" dirty="0">
                <a:latin typeface="Courier New"/>
                <a:cs typeface="Courier New"/>
              </a:rPr>
              <a:t>=</a:t>
            </a:r>
            <a:r>
              <a:rPr lang="en-US" sz="1100" dirty="0" err="1">
                <a:latin typeface="Courier New"/>
                <a:cs typeface="Courier New"/>
              </a:rPr>
              <a:t>ceild</a:t>
            </a:r>
            <a:r>
              <a:rPr lang="en-US" sz="1100" dirty="0">
                <a:latin typeface="Courier New"/>
                <a:cs typeface="Courier New"/>
              </a:rPr>
              <a:t>(3,tau)-3; </a:t>
            </a:r>
            <a:r>
              <a:rPr lang="en-US" sz="1100" dirty="0" err="1">
                <a:latin typeface="Courier New"/>
                <a:cs typeface="Courier New"/>
              </a:rPr>
              <a:t>kt</a:t>
            </a:r>
            <a:r>
              <a:rPr lang="en-US" sz="1100" dirty="0">
                <a:latin typeface="Courier New"/>
                <a:cs typeface="Courier New"/>
              </a:rPr>
              <a:t>&lt;=</a:t>
            </a:r>
            <a:r>
              <a:rPr lang="en-US" sz="1100" dirty="0" err="1">
                <a:latin typeface="Courier New"/>
                <a:cs typeface="Courier New"/>
              </a:rPr>
              <a:t>floord</a:t>
            </a:r>
            <a:r>
              <a:rPr lang="en-US" sz="1100" dirty="0">
                <a:latin typeface="Courier New"/>
                <a:cs typeface="Courier New"/>
              </a:rPr>
              <a:t>(3*</a:t>
            </a:r>
            <a:r>
              <a:rPr lang="en-US" sz="1100" dirty="0" err="1">
                <a:latin typeface="Courier New"/>
                <a:cs typeface="Courier New"/>
              </a:rPr>
              <a:t>T,tau</a:t>
            </a:r>
            <a:r>
              <a:rPr lang="en-US" sz="1100" dirty="0">
                <a:latin typeface="Courier New"/>
                <a:cs typeface="Courier New"/>
              </a:rPr>
              <a:t>); </a:t>
            </a:r>
            <a:r>
              <a:rPr lang="en-US" sz="1100" dirty="0" err="1">
                <a:latin typeface="Courier New"/>
                <a:cs typeface="Courier New"/>
              </a:rPr>
              <a:t>kt</a:t>
            </a:r>
            <a:r>
              <a:rPr lang="en-US" sz="1100" dirty="0">
                <a:latin typeface="Courier New"/>
                <a:cs typeface="Courier New"/>
              </a:rPr>
              <a:t>++)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latin typeface="Courier New"/>
                <a:cs typeface="Courier New"/>
              </a:rPr>
              <a:t>int</a:t>
            </a: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>
                <a:latin typeface="Courier New"/>
                <a:cs typeface="Courier New"/>
              </a:rPr>
              <a:t>k1_lb = </a:t>
            </a:r>
            <a:r>
              <a:rPr lang="en-US" sz="1100" dirty="0" err="1">
                <a:latin typeface="Courier New"/>
                <a:cs typeface="Courier New"/>
              </a:rPr>
              <a:t>ceild</a:t>
            </a:r>
            <a:r>
              <a:rPr lang="en-US" sz="1100" dirty="0">
                <a:latin typeface="Courier New"/>
                <a:cs typeface="Courier New"/>
              </a:rPr>
              <a:t>(3*Lj+2+(kt-2)*</a:t>
            </a:r>
            <a:r>
              <a:rPr lang="en-US" sz="1100" dirty="0" err="1">
                <a:latin typeface="Courier New"/>
                <a:cs typeface="Courier New"/>
              </a:rPr>
              <a:t>tau,tau</a:t>
            </a:r>
            <a:r>
              <a:rPr lang="en-US" sz="1100" dirty="0">
                <a:latin typeface="Courier New"/>
                <a:cs typeface="Courier New"/>
              </a:rPr>
              <a:t>*3);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err="1">
                <a:latin typeface="Courier New"/>
                <a:cs typeface="Courier New"/>
              </a:rPr>
              <a:t>int</a:t>
            </a:r>
            <a:r>
              <a:rPr lang="en-US" sz="1100" dirty="0">
                <a:latin typeface="Courier New"/>
                <a:cs typeface="Courier New"/>
              </a:rPr>
              <a:t> k1_ub = </a:t>
            </a:r>
            <a:r>
              <a:rPr lang="en-US" sz="1100" dirty="0" err="1">
                <a:latin typeface="Courier New"/>
                <a:cs typeface="Courier New"/>
              </a:rPr>
              <a:t>floord</a:t>
            </a:r>
            <a:r>
              <a:rPr lang="en-US" sz="1100" dirty="0">
                <a:latin typeface="Courier New"/>
                <a:cs typeface="Courier New"/>
              </a:rPr>
              <a:t>(3*</a:t>
            </a:r>
            <a:r>
              <a:rPr lang="en-US" sz="1100" dirty="0" err="1">
                <a:latin typeface="Courier New"/>
                <a:cs typeface="Courier New"/>
              </a:rPr>
              <a:t>Uj</a:t>
            </a:r>
            <a:r>
              <a:rPr lang="en-US" sz="1100" dirty="0">
                <a:latin typeface="Courier New"/>
                <a:cs typeface="Courier New"/>
              </a:rPr>
              <a:t>+(kt+2)*</a:t>
            </a:r>
            <a:r>
              <a:rPr lang="en-US" sz="1100" dirty="0" err="1">
                <a:latin typeface="Courier New"/>
                <a:cs typeface="Courier New"/>
              </a:rPr>
              <a:t>tau,tau</a:t>
            </a:r>
            <a:r>
              <a:rPr lang="en-US" sz="1100" dirty="0">
                <a:latin typeface="Courier New"/>
                <a:cs typeface="Courier New"/>
              </a:rPr>
              <a:t>*3);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err="1">
                <a:latin typeface="Courier New"/>
                <a:cs typeface="Courier New"/>
              </a:rPr>
              <a:t>int</a:t>
            </a:r>
            <a:r>
              <a:rPr lang="en-US" sz="1100" dirty="0">
                <a:latin typeface="Courier New"/>
                <a:cs typeface="Courier New"/>
              </a:rPr>
              <a:t> k2_lb = </a:t>
            </a:r>
            <a:r>
              <a:rPr lang="en-US" sz="1100" dirty="0" err="1">
                <a:latin typeface="Courier New"/>
                <a:cs typeface="Courier New"/>
              </a:rPr>
              <a:t>floord</a:t>
            </a:r>
            <a:r>
              <a:rPr lang="en-US" sz="1100" dirty="0">
                <a:latin typeface="Courier New"/>
                <a:cs typeface="Courier New"/>
              </a:rPr>
              <a:t>((2*kt-2)*tau-3*Ui+2,tau*3);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err="1">
                <a:latin typeface="Courier New"/>
                <a:cs typeface="Courier New"/>
              </a:rPr>
              <a:t>int</a:t>
            </a:r>
            <a:r>
              <a:rPr lang="en-US" sz="1100" dirty="0">
                <a:latin typeface="Courier New"/>
                <a:cs typeface="Courier New"/>
              </a:rPr>
              <a:t> k2_ub = </a:t>
            </a:r>
            <a:r>
              <a:rPr lang="en-US" sz="1100" dirty="0" err="1">
                <a:latin typeface="Courier New"/>
                <a:cs typeface="Courier New"/>
              </a:rPr>
              <a:t>floord</a:t>
            </a:r>
            <a:r>
              <a:rPr lang="en-US" sz="1100" dirty="0">
                <a:latin typeface="Courier New"/>
                <a:cs typeface="Courier New"/>
              </a:rPr>
              <a:t>((2+2*</a:t>
            </a:r>
            <a:r>
              <a:rPr lang="en-US" sz="1100" dirty="0" err="1">
                <a:latin typeface="Courier New"/>
                <a:cs typeface="Courier New"/>
              </a:rPr>
              <a:t>kt</a:t>
            </a:r>
            <a:r>
              <a:rPr lang="en-US" sz="1100" dirty="0">
                <a:latin typeface="Courier New"/>
                <a:cs typeface="Courier New"/>
              </a:rPr>
              <a:t>)*tau-3*Li-2,tau*3);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#pragma </a:t>
            </a:r>
            <a:r>
              <a:rPr lang="en-US" sz="1100" dirty="0" err="1">
                <a:latin typeface="Courier New"/>
                <a:cs typeface="Courier New"/>
              </a:rPr>
              <a:t>omp</a:t>
            </a:r>
            <a:r>
              <a:rPr lang="en-US" sz="1100" dirty="0">
                <a:latin typeface="Courier New"/>
                <a:cs typeface="Courier New"/>
              </a:rPr>
              <a:t> parallel for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for (k1 = k1_lb; k1 &lt;= k1_ub; k1++)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 for (x = k2_lb; x &lt;= k2_ub; x++)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 </a:t>
            </a:r>
            <a:r>
              <a:rPr lang="en-US" sz="1100" dirty="0" smtClean="0">
                <a:latin typeface="Courier New"/>
                <a:cs typeface="Courier New"/>
              </a:rPr>
              <a:t> k2 </a:t>
            </a:r>
            <a:r>
              <a:rPr lang="en-US" sz="1100" dirty="0">
                <a:latin typeface="Courier New"/>
                <a:cs typeface="Courier New"/>
              </a:rPr>
              <a:t>= x - k1;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for </a:t>
            </a:r>
            <a:r>
              <a:rPr lang="en-US" sz="1100" dirty="0">
                <a:latin typeface="Courier New"/>
                <a:cs typeface="Courier New"/>
              </a:rPr>
              <a:t>(t = max(1, </a:t>
            </a:r>
            <a:r>
              <a:rPr lang="en-US" sz="1100" dirty="0" err="1">
                <a:latin typeface="Courier New"/>
                <a:cs typeface="Courier New"/>
              </a:rPr>
              <a:t>floord</a:t>
            </a:r>
            <a:r>
              <a:rPr lang="en-US" sz="1100" dirty="0">
                <a:latin typeface="Courier New"/>
                <a:cs typeface="Courier New"/>
              </a:rPr>
              <a:t>(</a:t>
            </a:r>
            <a:r>
              <a:rPr lang="en-US" sz="1100" dirty="0" err="1">
                <a:latin typeface="Courier New"/>
                <a:cs typeface="Courier New"/>
              </a:rPr>
              <a:t>kt</a:t>
            </a:r>
            <a:r>
              <a:rPr lang="en-US" sz="1100" dirty="0">
                <a:latin typeface="Courier New"/>
                <a:cs typeface="Courier New"/>
              </a:rPr>
              <a:t>*tau-1, 3));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      </a:t>
            </a:r>
            <a:r>
              <a:rPr lang="en-US" sz="1100" dirty="0" smtClean="0">
                <a:latin typeface="Courier New"/>
                <a:cs typeface="Courier New"/>
              </a:rPr>
              <a:t> t </a:t>
            </a:r>
            <a:r>
              <a:rPr lang="en-US" sz="1100" dirty="0">
                <a:latin typeface="Courier New"/>
                <a:cs typeface="Courier New"/>
              </a:rPr>
              <a:t>&lt; min(T+1, tau + </a:t>
            </a:r>
            <a:r>
              <a:rPr lang="en-US" sz="1100" dirty="0" err="1">
                <a:latin typeface="Courier New"/>
                <a:cs typeface="Courier New"/>
              </a:rPr>
              <a:t>floord</a:t>
            </a:r>
            <a:r>
              <a:rPr lang="en-US" sz="1100" dirty="0">
                <a:latin typeface="Courier New"/>
                <a:cs typeface="Courier New"/>
              </a:rPr>
              <a:t>(</a:t>
            </a:r>
            <a:r>
              <a:rPr lang="en-US" sz="1100" dirty="0" err="1">
                <a:latin typeface="Courier New"/>
                <a:cs typeface="Courier New"/>
              </a:rPr>
              <a:t>kt</a:t>
            </a:r>
            <a:r>
              <a:rPr lang="en-US" sz="1100" dirty="0">
                <a:latin typeface="Courier New"/>
                <a:cs typeface="Courier New"/>
              </a:rPr>
              <a:t>*tau, 3));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      </a:t>
            </a:r>
            <a:r>
              <a:rPr lang="en-US" sz="1100" dirty="0" smtClean="0">
                <a:latin typeface="Courier New"/>
                <a:cs typeface="Courier New"/>
              </a:rPr>
              <a:t> t</a:t>
            </a:r>
            <a:r>
              <a:rPr lang="en-US" sz="1100" dirty="0">
                <a:latin typeface="Courier New"/>
                <a:cs typeface="Courier New"/>
              </a:rPr>
              <a:t>++)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  </a:t>
            </a:r>
            <a:r>
              <a:rPr lang="en-US" sz="1100" dirty="0" smtClean="0">
                <a:latin typeface="Courier New"/>
                <a:cs typeface="Courier New"/>
              </a:rPr>
              <a:t> write </a:t>
            </a:r>
            <a:r>
              <a:rPr lang="en-US" sz="1100" dirty="0">
                <a:latin typeface="Courier New"/>
                <a:cs typeface="Courier New"/>
              </a:rPr>
              <a:t>= t &amp; 1; </a:t>
            </a:r>
            <a:endParaRPr lang="en-US" sz="110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smtClean="0">
                <a:latin typeface="Courier New"/>
                <a:cs typeface="Courier New"/>
              </a:rPr>
              <a:t>   read </a:t>
            </a:r>
            <a:r>
              <a:rPr lang="en-US" sz="1100" dirty="0">
                <a:latin typeface="Courier New"/>
                <a:cs typeface="Courier New"/>
              </a:rPr>
              <a:t>= 1 - write;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for (x </a:t>
            </a:r>
            <a:r>
              <a:rPr lang="en-US" sz="1100" dirty="0">
                <a:latin typeface="Courier New"/>
                <a:cs typeface="Courier New"/>
              </a:rPr>
              <a:t>= max(</a:t>
            </a:r>
            <a:r>
              <a:rPr lang="en-US" sz="1100" dirty="0" err="1">
                <a:latin typeface="Courier New"/>
                <a:cs typeface="Courier New"/>
              </a:rPr>
              <a:t>Li,max</a:t>
            </a:r>
            <a:r>
              <a:rPr lang="en-US" sz="1100" dirty="0">
                <a:latin typeface="Courier New"/>
                <a:cs typeface="Courier New"/>
              </a:rPr>
              <a:t>((kt-k1-k2)*tau-t, 2*t-(2+k1+k2)*tau+2));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       </a:t>
            </a:r>
            <a:r>
              <a:rPr lang="en-US" sz="1100" dirty="0" smtClean="0">
                <a:latin typeface="Courier New"/>
                <a:cs typeface="Courier New"/>
              </a:rPr>
              <a:t> x </a:t>
            </a:r>
            <a:r>
              <a:rPr lang="en-US" sz="1100" dirty="0">
                <a:latin typeface="Courier New"/>
                <a:cs typeface="Courier New"/>
              </a:rPr>
              <a:t>&lt;= min(</a:t>
            </a:r>
            <a:r>
              <a:rPr lang="en-US" sz="1100" dirty="0" err="1">
                <a:latin typeface="Courier New"/>
                <a:cs typeface="Courier New"/>
              </a:rPr>
              <a:t>Ui,min</a:t>
            </a:r>
            <a:r>
              <a:rPr lang="en-US" sz="1100" dirty="0">
                <a:latin typeface="Courier New"/>
                <a:cs typeface="Courier New"/>
              </a:rPr>
              <a:t>((1+kt-k1-k2)*tau-t-1, 2*t-(k1+k2)</a:t>
            </a:r>
            <a:r>
              <a:rPr lang="en-US" sz="1100" dirty="0" smtClean="0">
                <a:latin typeface="Courier New"/>
                <a:cs typeface="Courier New"/>
              </a:rPr>
              <a:t>*tau</a:t>
            </a:r>
            <a:r>
              <a:rPr lang="en-US" sz="1100" dirty="0">
                <a:latin typeface="Courier New"/>
                <a:cs typeface="Courier New"/>
              </a:rPr>
              <a:t>))</a:t>
            </a:r>
            <a:r>
              <a:rPr lang="en-US" sz="11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    x++)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 for (y </a:t>
            </a:r>
            <a:r>
              <a:rPr lang="en-US" sz="1100" dirty="0">
                <a:latin typeface="Courier New"/>
                <a:cs typeface="Courier New"/>
              </a:rPr>
              <a:t>= max(</a:t>
            </a:r>
            <a:r>
              <a:rPr lang="en-US" sz="1100" dirty="0" err="1">
                <a:latin typeface="Courier New"/>
                <a:cs typeface="Courier New"/>
              </a:rPr>
              <a:t>Lj,max</a:t>
            </a:r>
            <a:r>
              <a:rPr lang="en-US" sz="1100" dirty="0">
                <a:latin typeface="Courier New"/>
                <a:cs typeface="Courier New"/>
              </a:rPr>
              <a:t>(tau*k1-t, t-</a:t>
            </a:r>
            <a:r>
              <a:rPr lang="en-US" sz="1100" dirty="0" err="1">
                <a:latin typeface="Courier New"/>
                <a:cs typeface="Courier New"/>
              </a:rPr>
              <a:t>i</a:t>
            </a:r>
            <a:r>
              <a:rPr lang="en-US" sz="1100" dirty="0">
                <a:latin typeface="Courier New"/>
                <a:cs typeface="Courier New"/>
              </a:rPr>
              <a:t>-(1+k2)*tau+1));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        </a:t>
            </a:r>
            <a:r>
              <a:rPr lang="en-US" sz="1100" dirty="0" smtClean="0">
                <a:latin typeface="Courier New"/>
                <a:cs typeface="Courier New"/>
              </a:rPr>
              <a:t> y </a:t>
            </a:r>
            <a:r>
              <a:rPr lang="en-US" sz="1100" dirty="0">
                <a:latin typeface="Courier New"/>
                <a:cs typeface="Courier New"/>
              </a:rPr>
              <a:t>&lt;= min(</a:t>
            </a:r>
            <a:r>
              <a:rPr lang="en-US" sz="1100" dirty="0" err="1">
                <a:latin typeface="Courier New"/>
                <a:cs typeface="Courier New"/>
              </a:rPr>
              <a:t>Uj,min</a:t>
            </a:r>
            <a:r>
              <a:rPr lang="en-US" sz="1100" dirty="0">
                <a:latin typeface="Courier New"/>
                <a:cs typeface="Courier New"/>
              </a:rPr>
              <a:t>((1+k1)*tau-t-1, t-i-k2*tau)); </a:t>
            </a:r>
            <a:endParaRPr lang="en-US" sz="110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smtClean="0">
                <a:latin typeface="Courier New"/>
                <a:cs typeface="Courier New"/>
              </a:rPr>
              <a:t>         y+</a:t>
            </a:r>
            <a:r>
              <a:rPr lang="en-US" sz="1100" dirty="0">
                <a:latin typeface="Courier New"/>
                <a:cs typeface="Courier New"/>
              </a:rPr>
              <a:t>+)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     A[write][x][y] = ( A[read][x-1][y] + A[read][x][y-1]+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                     A</a:t>
            </a:r>
            <a:r>
              <a:rPr lang="en-US" sz="1100" dirty="0">
                <a:latin typeface="Courier New"/>
                <a:cs typeface="Courier New"/>
              </a:rPr>
              <a:t>[read][x+1][y] + A[read][x][y+1]+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                        </a:t>
            </a:r>
            <a:r>
              <a:rPr lang="en-US" sz="1100" dirty="0" smtClean="0">
                <a:latin typeface="Courier New"/>
                <a:cs typeface="Courier New"/>
              </a:rPr>
              <a:t>A</a:t>
            </a:r>
            <a:r>
              <a:rPr lang="en-US" sz="1100" dirty="0">
                <a:latin typeface="Courier New"/>
                <a:cs typeface="Courier New"/>
              </a:rPr>
              <a:t>[read][x  ][y] )/5;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} </a:t>
            </a:r>
            <a:r>
              <a:rPr lang="en-US" sz="1100" dirty="0" smtClean="0">
                <a:latin typeface="Courier New"/>
                <a:cs typeface="Courier New"/>
              </a:rPr>
              <a:t>} </a:t>
            </a:r>
            <a:r>
              <a:rPr lang="en-US" sz="1100" dirty="0">
                <a:latin typeface="Courier New"/>
                <a:cs typeface="Courier New"/>
              </a:rPr>
              <a:t>} } } } 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457199" y="5218798"/>
            <a:ext cx="8143972" cy="453571"/>
            <a:chOff x="457199" y="5218794"/>
            <a:chExt cx="8143972" cy="453571"/>
          </a:xfrm>
        </p:grpSpPr>
        <p:sp>
          <p:nvSpPr>
            <p:cNvPr id="16" name="Rectangle 15"/>
            <p:cNvSpPr/>
            <p:nvPr/>
          </p:nvSpPr>
          <p:spPr>
            <a:xfrm>
              <a:off x="457199" y="5218794"/>
              <a:ext cx="5588863" cy="453571"/>
            </a:xfrm>
            <a:prstGeom prst="rect">
              <a:avLst/>
            </a:prstGeom>
            <a:solidFill>
              <a:srgbClr val="40C800">
                <a:alpha val="35000"/>
              </a:srgbClr>
            </a:solidFill>
            <a:ln>
              <a:solidFill>
                <a:srgbClr val="4A7DB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>
              <a:stCxn id="9" idx="1"/>
              <a:endCxn id="16" idx="3"/>
            </p:cNvCxnSpPr>
            <p:nvPr/>
          </p:nvCxnSpPr>
          <p:spPr>
            <a:xfrm flipH="1" flipV="1">
              <a:off x="6046062" y="5445580"/>
              <a:ext cx="743570" cy="88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789632" y="5269770"/>
              <a:ext cx="18115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Stencil Operation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57200" y="2087886"/>
            <a:ext cx="8069809" cy="369332"/>
            <a:chOff x="457199" y="2087886"/>
            <a:chExt cx="8069808" cy="369332"/>
          </a:xfrm>
        </p:grpSpPr>
        <p:sp>
          <p:nvSpPr>
            <p:cNvPr id="11" name="Rectangle 10"/>
            <p:cNvSpPr/>
            <p:nvPr/>
          </p:nvSpPr>
          <p:spPr>
            <a:xfrm>
              <a:off x="457199" y="2174877"/>
              <a:ext cx="5588863" cy="195350"/>
            </a:xfrm>
            <a:prstGeom prst="rect">
              <a:avLst/>
            </a:prstGeom>
            <a:solidFill>
              <a:srgbClr val="BB3A41">
                <a:alpha val="40000"/>
              </a:srgbClr>
            </a:solidFill>
            <a:ln>
              <a:solidFill>
                <a:srgbClr val="4A7DB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cxnSp>
          <p:nvCxnSpPr>
            <p:cNvPr id="17" name="Straight Arrow Connector 16"/>
            <p:cNvCxnSpPr>
              <a:stCxn id="18" idx="1"/>
              <a:endCxn id="11" idx="3"/>
            </p:cNvCxnSpPr>
            <p:nvPr/>
          </p:nvCxnSpPr>
          <p:spPr>
            <a:xfrm flipH="1">
              <a:off x="6046062" y="2272552"/>
              <a:ext cx="74357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789632" y="2087886"/>
              <a:ext cx="17373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Tile Wave-fronts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57200" y="2370231"/>
            <a:ext cx="8043159" cy="1194845"/>
            <a:chOff x="457199" y="2370227"/>
            <a:chExt cx="8043158" cy="1194845"/>
          </a:xfrm>
        </p:grpSpPr>
        <p:sp>
          <p:nvSpPr>
            <p:cNvPr id="12" name="Rectangle 11"/>
            <p:cNvSpPr/>
            <p:nvPr/>
          </p:nvSpPr>
          <p:spPr>
            <a:xfrm>
              <a:off x="457199" y="2370227"/>
              <a:ext cx="5588863" cy="1194845"/>
            </a:xfrm>
            <a:prstGeom prst="rect">
              <a:avLst/>
            </a:prstGeom>
            <a:solidFill>
              <a:srgbClr val="2E00FF">
                <a:alpha val="35000"/>
              </a:srgbClr>
            </a:solidFill>
            <a:ln>
              <a:solidFill>
                <a:srgbClr val="4A7DB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>
              <a:stCxn id="28" idx="1"/>
              <a:endCxn id="12" idx="3"/>
            </p:cNvCxnSpPr>
            <p:nvPr/>
          </p:nvCxnSpPr>
          <p:spPr>
            <a:xfrm flipH="1" flipV="1">
              <a:off x="6046062" y="2967650"/>
              <a:ext cx="743570" cy="110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789632" y="2794030"/>
              <a:ext cx="171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Tile Coordinates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57200" y="3565073"/>
            <a:ext cx="8174178" cy="453572"/>
            <a:chOff x="457199" y="3565073"/>
            <a:chExt cx="8174178" cy="453572"/>
          </a:xfrm>
        </p:grpSpPr>
        <p:sp>
          <p:nvSpPr>
            <p:cNvPr id="13" name="Rectangle 12"/>
            <p:cNvSpPr/>
            <p:nvPr/>
          </p:nvSpPr>
          <p:spPr>
            <a:xfrm>
              <a:off x="457199" y="3565073"/>
              <a:ext cx="5588863" cy="453572"/>
            </a:xfrm>
            <a:prstGeom prst="rect">
              <a:avLst/>
            </a:prstGeom>
            <a:solidFill>
              <a:srgbClr val="E46C09">
                <a:alpha val="35000"/>
              </a:srgbClr>
            </a:solidFill>
            <a:ln>
              <a:solidFill>
                <a:srgbClr val="4A7DB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>
              <a:endCxn id="13" idx="3"/>
            </p:cNvCxnSpPr>
            <p:nvPr/>
          </p:nvCxnSpPr>
          <p:spPr>
            <a:xfrm flipH="1">
              <a:off x="6046062" y="3791859"/>
              <a:ext cx="74357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789632" y="3602798"/>
              <a:ext cx="1841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Time-Steps in Tile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57199" y="3992602"/>
            <a:ext cx="8235519" cy="369332"/>
            <a:chOff x="457199" y="3992602"/>
            <a:chExt cx="8235518" cy="369332"/>
          </a:xfrm>
        </p:grpSpPr>
        <p:sp>
          <p:nvSpPr>
            <p:cNvPr id="14" name="Rectangle 13"/>
            <p:cNvSpPr/>
            <p:nvPr/>
          </p:nvSpPr>
          <p:spPr>
            <a:xfrm>
              <a:off x="457199" y="4018645"/>
              <a:ext cx="5588863" cy="290285"/>
            </a:xfrm>
            <a:prstGeom prst="rect">
              <a:avLst/>
            </a:prstGeom>
            <a:solidFill>
              <a:srgbClr val="8064A2">
                <a:alpha val="35000"/>
              </a:srgbClr>
            </a:solidFill>
            <a:ln>
              <a:solidFill>
                <a:srgbClr val="4A7DB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>
              <a:endCxn id="14" idx="3"/>
            </p:cNvCxnSpPr>
            <p:nvPr/>
          </p:nvCxnSpPr>
          <p:spPr>
            <a:xfrm flipH="1">
              <a:off x="6046062" y="4163788"/>
              <a:ext cx="74357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789632" y="3992602"/>
              <a:ext cx="19030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Read/Write buffer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57200" y="4309841"/>
            <a:ext cx="7994742" cy="908957"/>
            <a:chOff x="457199" y="4309837"/>
            <a:chExt cx="7994742" cy="908957"/>
          </a:xfrm>
        </p:grpSpPr>
        <p:sp>
          <p:nvSpPr>
            <p:cNvPr id="15" name="Rectangle 14"/>
            <p:cNvSpPr/>
            <p:nvPr/>
          </p:nvSpPr>
          <p:spPr>
            <a:xfrm>
              <a:off x="457199" y="4309837"/>
              <a:ext cx="5588863" cy="908957"/>
            </a:xfrm>
            <a:prstGeom prst="rect">
              <a:avLst/>
            </a:prstGeom>
            <a:solidFill>
              <a:srgbClr val="93CDDC">
                <a:alpha val="35000"/>
              </a:srgbClr>
            </a:solidFill>
            <a:ln>
              <a:solidFill>
                <a:srgbClr val="4A7DB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2" idx="1"/>
              <a:endCxn id="15" idx="3"/>
            </p:cNvCxnSpPr>
            <p:nvPr/>
          </p:nvCxnSpPr>
          <p:spPr>
            <a:xfrm flipH="1" flipV="1">
              <a:off x="6046062" y="4764316"/>
              <a:ext cx="743570" cy="12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789632" y="4592231"/>
              <a:ext cx="1662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X,Y Coordinates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3115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Generated Code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>
                <a:cs typeface="Abadi MT Condensed Light"/>
              </a:rPr>
              <a:t>Chapel:</a:t>
            </a:r>
            <a:endParaRPr lang="en-US" u="sng" dirty="0"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7001996" cy="3951288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for </a:t>
            </a:r>
            <a:r>
              <a:rPr lang="en-US" sz="1100" dirty="0" err="1" smtClean="0">
                <a:latin typeface="Courier New"/>
                <a:cs typeface="Courier New"/>
              </a:rPr>
              <a:t>kt</a:t>
            </a:r>
            <a:r>
              <a:rPr lang="en-US" sz="1100" dirty="0" smtClean="0">
                <a:latin typeface="Courier New"/>
                <a:cs typeface="Courier New"/>
              </a:rPr>
              <a:t> in </a:t>
            </a:r>
            <a:r>
              <a:rPr lang="en-US" sz="1100" dirty="0">
                <a:latin typeface="Courier New"/>
                <a:cs typeface="Courier New"/>
              </a:rPr>
              <a:t>-2 .. </a:t>
            </a:r>
            <a:r>
              <a:rPr lang="en-US" sz="1100" dirty="0" err="1">
                <a:latin typeface="Courier New"/>
                <a:cs typeface="Courier New"/>
              </a:rPr>
              <a:t>floord</a:t>
            </a:r>
            <a:r>
              <a:rPr lang="en-US" sz="1100" dirty="0">
                <a:latin typeface="Courier New"/>
                <a:cs typeface="Courier New"/>
              </a:rPr>
              <a:t>(3*</a:t>
            </a:r>
            <a:r>
              <a:rPr lang="en-US" sz="1100" dirty="0" err="1">
                <a:latin typeface="Courier New"/>
                <a:cs typeface="Courier New"/>
              </a:rPr>
              <a:t>T,tau</a:t>
            </a:r>
            <a:r>
              <a:rPr lang="en-US" sz="1100" dirty="0">
                <a:latin typeface="Courier New"/>
                <a:cs typeface="Courier New"/>
              </a:rPr>
              <a:t>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latin typeface="Courier New"/>
                <a:cs typeface="Courier New"/>
              </a:rPr>
              <a:t>var</a:t>
            </a: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>
                <a:latin typeface="Courier New"/>
                <a:cs typeface="Courier New"/>
              </a:rPr>
              <a:t>k1_lb: </a:t>
            </a:r>
            <a:r>
              <a:rPr lang="en-US" sz="1100" dirty="0" err="1">
                <a:latin typeface="Courier New"/>
                <a:cs typeface="Courier New"/>
              </a:rPr>
              <a:t>int</a:t>
            </a:r>
            <a:r>
              <a:rPr lang="en-US" sz="1100" dirty="0">
                <a:latin typeface="Courier New"/>
                <a:cs typeface="Courier New"/>
              </a:rPr>
              <a:t> = </a:t>
            </a:r>
            <a:r>
              <a:rPr lang="en-US" sz="1100" dirty="0" err="1">
                <a:latin typeface="Courier New"/>
                <a:cs typeface="Courier New"/>
              </a:rPr>
              <a:t>floord</a:t>
            </a:r>
            <a:r>
              <a:rPr lang="en-US" sz="1100" dirty="0">
                <a:latin typeface="Courier New"/>
                <a:cs typeface="Courier New"/>
              </a:rPr>
              <a:t>(3*Lj+2+</a:t>
            </a:r>
            <a:r>
              <a:rPr lang="en-US" sz="1100" dirty="0" smtClean="0">
                <a:latin typeface="Courier New"/>
                <a:cs typeface="Courier New"/>
              </a:rPr>
              <a:t>(kt-</a:t>
            </a:r>
            <a:r>
              <a:rPr lang="en-US" sz="1100" dirty="0">
                <a:latin typeface="Courier New"/>
                <a:cs typeface="Courier New"/>
              </a:rPr>
              <a:t>2)*tau,tau_times_3);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latin typeface="Courier New"/>
                <a:cs typeface="Courier New"/>
              </a:rPr>
              <a:t>var</a:t>
            </a:r>
            <a:r>
              <a:rPr lang="en-US" sz="1100" dirty="0" smtClean="0">
                <a:latin typeface="Courier New"/>
                <a:cs typeface="Courier New"/>
              </a:rPr>
              <a:t> k1_ub: </a:t>
            </a:r>
            <a:r>
              <a:rPr lang="en-US" sz="1100" dirty="0" err="1" smtClean="0">
                <a:latin typeface="Courier New"/>
                <a:cs typeface="Courier New"/>
              </a:rPr>
              <a:t>int</a:t>
            </a:r>
            <a:r>
              <a:rPr lang="en-US" sz="1100" dirty="0" smtClean="0">
                <a:latin typeface="Courier New"/>
                <a:cs typeface="Courier New"/>
              </a:rPr>
              <a:t> = </a:t>
            </a:r>
            <a:r>
              <a:rPr lang="en-US" sz="1100" dirty="0" err="1" smtClean="0">
                <a:latin typeface="Courier New"/>
                <a:cs typeface="Courier New"/>
              </a:rPr>
              <a:t>floord</a:t>
            </a:r>
            <a:r>
              <a:rPr lang="en-US" sz="1100" dirty="0" smtClean="0">
                <a:latin typeface="Courier New"/>
                <a:cs typeface="Courier New"/>
              </a:rPr>
              <a:t>(3*</a:t>
            </a:r>
            <a:r>
              <a:rPr lang="en-US" sz="1100" dirty="0" err="1" smtClean="0">
                <a:latin typeface="Courier New"/>
                <a:cs typeface="Courier New"/>
              </a:rPr>
              <a:t>Uj</a:t>
            </a:r>
            <a:r>
              <a:rPr lang="en-US" sz="1100" dirty="0" smtClean="0">
                <a:latin typeface="Courier New"/>
                <a:cs typeface="Courier New"/>
              </a:rPr>
              <a:t>+(kt+2)*tau-2,tau_times_3);</a:t>
            </a:r>
            <a:endParaRPr lang="en-US" sz="110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latin typeface="Courier New"/>
                <a:cs typeface="Courier New"/>
              </a:rPr>
              <a:t>var</a:t>
            </a: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>
                <a:latin typeface="Courier New"/>
                <a:cs typeface="Courier New"/>
              </a:rPr>
              <a:t>k2_lb: </a:t>
            </a:r>
            <a:r>
              <a:rPr lang="en-US" sz="1100" dirty="0" err="1">
                <a:latin typeface="Courier New"/>
                <a:cs typeface="Courier New"/>
              </a:rPr>
              <a:t>int</a:t>
            </a:r>
            <a:r>
              <a:rPr lang="en-US" sz="1100" dirty="0">
                <a:latin typeface="Courier New"/>
                <a:cs typeface="Courier New"/>
              </a:rPr>
              <a:t> = </a:t>
            </a:r>
            <a:r>
              <a:rPr lang="en-US" sz="1100" dirty="0" err="1">
                <a:latin typeface="Courier New"/>
                <a:cs typeface="Courier New"/>
              </a:rPr>
              <a:t>floord</a:t>
            </a:r>
            <a:r>
              <a:rPr lang="en-US" sz="1100" dirty="0">
                <a:latin typeface="Courier New"/>
                <a:cs typeface="Courier New"/>
              </a:rPr>
              <a:t>((2</a:t>
            </a:r>
            <a:r>
              <a:rPr lang="en-US" sz="1100" dirty="0" smtClean="0">
                <a:latin typeface="Courier New"/>
                <a:cs typeface="Courier New"/>
              </a:rPr>
              <a:t>*kt-</a:t>
            </a:r>
            <a:r>
              <a:rPr lang="en-US" sz="1100" dirty="0">
                <a:latin typeface="Courier New"/>
                <a:cs typeface="Courier New"/>
              </a:rPr>
              <a:t>2)*tau-3*Ui+2,tau_times_3);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latin typeface="Courier New"/>
                <a:cs typeface="Courier New"/>
              </a:rPr>
              <a:t>var</a:t>
            </a: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>
                <a:latin typeface="Courier New"/>
                <a:cs typeface="Courier New"/>
              </a:rPr>
              <a:t>k2_ub: </a:t>
            </a:r>
            <a:r>
              <a:rPr lang="en-US" sz="1100" dirty="0" err="1">
                <a:latin typeface="Courier New"/>
                <a:cs typeface="Courier New"/>
              </a:rPr>
              <a:t>int</a:t>
            </a:r>
            <a:r>
              <a:rPr lang="en-US" sz="1100" dirty="0">
                <a:latin typeface="Courier New"/>
                <a:cs typeface="Courier New"/>
              </a:rPr>
              <a:t> = </a:t>
            </a:r>
            <a:r>
              <a:rPr lang="en-US" sz="1100" dirty="0" err="1">
                <a:latin typeface="Courier New"/>
                <a:cs typeface="Courier New"/>
              </a:rPr>
              <a:t>floord</a:t>
            </a:r>
            <a:r>
              <a:rPr lang="en-US" sz="1100" dirty="0">
                <a:latin typeface="Courier New"/>
                <a:cs typeface="Courier New"/>
              </a:rPr>
              <a:t>((2+2</a:t>
            </a:r>
            <a:r>
              <a:rPr lang="en-US" sz="1100" dirty="0" smtClean="0">
                <a:latin typeface="Courier New"/>
                <a:cs typeface="Courier New"/>
              </a:rPr>
              <a:t>*</a:t>
            </a:r>
            <a:r>
              <a:rPr lang="en-US" sz="1100" dirty="0" err="1" smtClean="0">
                <a:latin typeface="Courier New"/>
                <a:cs typeface="Courier New"/>
              </a:rPr>
              <a:t>kt</a:t>
            </a:r>
            <a:r>
              <a:rPr lang="en-US" sz="1100" dirty="0" smtClean="0">
                <a:latin typeface="Courier New"/>
                <a:cs typeface="Courier New"/>
              </a:rPr>
              <a:t>)</a:t>
            </a:r>
            <a:r>
              <a:rPr lang="en-US" sz="1100" dirty="0">
                <a:latin typeface="Courier New"/>
                <a:cs typeface="Courier New"/>
              </a:rPr>
              <a:t>*tau-2-3*Li,tau_times_3);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latin typeface="Courier New"/>
                <a:cs typeface="Courier New"/>
              </a:rPr>
              <a:t>forall</a:t>
            </a: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>
                <a:latin typeface="Courier New"/>
                <a:cs typeface="Courier New"/>
              </a:rPr>
              <a:t>k1 in </a:t>
            </a:r>
            <a:r>
              <a:rPr lang="en-US" sz="1100" dirty="0" smtClean="0">
                <a:latin typeface="Courier New"/>
                <a:cs typeface="Courier New"/>
              </a:rPr>
              <a:t>k1_lb </a:t>
            </a:r>
            <a:r>
              <a:rPr lang="en-US" sz="1100" dirty="0">
                <a:latin typeface="Courier New"/>
                <a:cs typeface="Courier New"/>
              </a:rPr>
              <a:t>.. </a:t>
            </a:r>
            <a:r>
              <a:rPr lang="en-US" sz="1100" dirty="0" smtClean="0">
                <a:latin typeface="Courier New"/>
                <a:cs typeface="Courier New"/>
              </a:rPr>
              <a:t>k1_ub</a:t>
            </a: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 </a:t>
            </a:r>
            <a:r>
              <a:rPr lang="de-DE" sz="1100" dirty="0" err="1" smtClean="0">
                <a:latin typeface="Courier New"/>
                <a:cs typeface="Courier New"/>
              </a:rPr>
              <a:t>for</a:t>
            </a:r>
            <a:r>
              <a:rPr lang="de-DE" sz="1100" dirty="0" smtClean="0">
                <a:latin typeface="Courier New"/>
                <a:cs typeface="Courier New"/>
              </a:rPr>
              <a:t> </a:t>
            </a:r>
            <a:r>
              <a:rPr lang="de-DE" sz="1100" dirty="0">
                <a:latin typeface="Courier New"/>
                <a:cs typeface="Courier New"/>
              </a:rPr>
              <a:t>x in k2_lb .. k2_ub </a:t>
            </a:r>
            <a:r>
              <a:rPr lang="de-DE" sz="1100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sz="1100" dirty="0">
                <a:latin typeface="Courier New"/>
                <a:cs typeface="Courier New"/>
              </a:rPr>
              <a:t> </a:t>
            </a:r>
            <a:r>
              <a:rPr lang="de-DE" sz="1100" dirty="0" smtClean="0">
                <a:latin typeface="Courier New"/>
                <a:cs typeface="Courier New"/>
              </a:rPr>
              <a:t>  </a:t>
            </a:r>
            <a:r>
              <a:rPr lang="en-US" sz="1100" dirty="0" err="1" smtClean="0">
                <a:latin typeface="Courier New"/>
                <a:cs typeface="Courier New"/>
              </a:rPr>
              <a:t>var</a:t>
            </a: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>
                <a:latin typeface="Courier New"/>
                <a:cs typeface="Courier New"/>
              </a:rPr>
              <a:t>k2 = x-k1</a:t>
            </a:r>
            <a:r>
              <a:rPr lang="en-US" sz="11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smtClean="0">
                <a:latin typeface="Courier New"/>
                <a:cs typeface="Courier New"/>
              </a:rPr>
              <a:t>  </a:t>
            </a:r>
            <a:r>
              <a:rPr lang="nl-NL" sz="1100" dirty="0" err="1" smtClean="0">
                <a:latin typeface="Courier New"/>
                <a:cs typeface="Courier New"/>
              </a:rPr>
              <a:t>for</a:t>
            </a:r>
            <a:r>
              <a:rPr lang="nl-NL" sz="1100" dirty="0" smtClean="0">
                <a:latin typeface="Courier New"/>
                <a:cs typeface="Courier New"/>
              </a:rPr>
              <a:t> </a:t>
            </a:r>
            <a:r>
              <a:rPr lang="nl-NL" sz="1100" dirty="0">
                <a:latin typeface="Courier New"/>
                <a:cs typeface="Courier New"/>
              </a:rPr>
              <a:t>t in max(1,floord</a:t>
            </a:r>
            <a:r>
              <a:rPr lang="nl-NL" sz="1100" dirty="0" smtClean="0">
                <a:latin typeface="Courier New"/>
                <a:cs typeface="Courier New"/>
              </a:rPr>
              <a:t>(kt*</a:t>
            </a:r>
            <a:r>
              <a:rPr lang="nl-NL" sz="1100" dirty="0">
                <a:latin typeface="Courier New"/>
                <a:cs typeface="Courier New"/>
              </a:rPr>
              <a:t>tau,3</a:t>
            </a:r>
            <a:r>
              <a:rPr lang="nl-NL" sz="1100" dirty="0" smtClean="0">
                <a:latin typeface="Courier New"/>
                <a:cs typeface="Courier New"/>
              </a:rPr>
              <a:t>))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1100" dirty="0" smtClean="0">
                <a:latin typeface="Courier New"/>
                <a:cs typeface="Courier New"/>
              </a:rPr>
              <a:t>         .. min</a:t>
            </a:r>
            <a:r>
              <a:rPr lang="nl-NL" sz="1100" dirty="0">
                <a:latin typeface="Courier New"/>
                <a:cs typeface="Courier New"/>
              </a:rPr>
              <a:t>(</a:t>
            </a:r>
            <a:r>
              <a:rPr lang="nl-NL" sz="1100" dirty="0" err="1">
                <a:latin typeface="Courier New"/>
                <a:cs typeface="Courier New"/>
              </a:rPr>
              <a:t>T,floord</a:t>
            </a:r>
            <a:r>
              <a:rPr lang="nl-NL" sz="1100" dirty="0">
                <a:latin typeface="Courier New"/>
                <a:cs typeface="Courier New"/>
              </a:rPr>
              <a:t>((3</a:t>
            </a:r>
            <a:r>
              <a:rPr lang="nl-NL" sz="1100" dirty="0" smtClean="0">
                <a:latin typeface="Courier New"/>
                <a:cs typeface="Courier New"/>
              </a:rPr>
              <a:t>+kt)</a:t>
            </a:r>
            <a:r>
              <a:rPr lang="nl-NL" sz="1100" dirty="0">
                <a:latin typeface="Courier New"/>
                <a:cs typeface="Courier New"/>
              </a:rPr>
              <a:t>*tau-3,3))</a:t>
            </a:r>
            <a:r>
              <a:rPr lang="nl-NL" sz="1100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1100" dirty="0" smtClean="0">
                <a:latin typeface="Courier New"/>
                <a:cs typeface="Courier New"/>
              </a:rPr>
              <a:t>             </a:t>
            </a:r>
            <a:endParaRPr lang="nl-NL" sz="110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  </a:t>
            </a:r>
            <a:r>
              <a:rPr lang="en-US" sz="1100" dirty="0" smtClean="0">
                <a:latin typeface="Courier New"/>
                <a:cs typeface="Courier New"/>
              </a:rPr>
              <a:t> write </a:t>
            </a:r>
            <a:r>
              <a:rPr lang="en-US" sz="1100" dirty="0">
                <a:latin typeface="Courier New"/>
                <a:cs typeface="Courier New"/>
              </a:rPr>
              <a:t>= t &amp; 1;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read </a:t>
            </a:r>
            <a:r>
              <a:rPr lang="en-US" sz="1100" dirty="0">
                <a:latin typeface="Courier New"/>
                <a:cs typeface="Courier New"/>
              </a:rPr>
              <a:t>= </a:t>
            </a:r>
            <a:r>
              <a:rPr lang="en-US" sz="1100" dirty="0" smtClean="0">
                <a:latin typeface="Courier New"/>
                <a:cs typeface="Courier New"/>
              </a:rPr>
              <a:t>1 - write</a:t>
            </a:r>
            <a:r>
              <a:rPr lang="en-US" sz="1100" dirty="0">
                <a:latin typeface="Courier New"/>
                <a:cs typeface="Courier New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   </a:t>
            </a:r>
            <a:r>
              <a:rPr lang="en-US" sz="1100" dirty="0" smtClean="0">
                <a:latin typeface="Courier New"/>
                <a:cs typeface="Courier New"/>
              </a:rPr>
              <a:t>for x </a:t>
            </a:r>
            <a:r>
              <a:rPr lang="en-US" sz="1100" dirty="0">
                <a:latin typeface="Courier New"/>
                <a:cs typeface="Courier New"/>
              </a:rPr>
              <a:t>in max(Li</a:t>
            </a:r>
            <a:r>
              <a:rPr lang="en-US" sz="1100" dirty="0" smtClean="0">
                <a:latin typeface="Courier New"/>
                <a:cs typeface="Courier New"/>
              </a:rPr>
              <a:t>,(kt-</a:t>
            </a:r>
            <a:r>
              <a:rPr lang="en-US" sz="1100" dirty="0">
                <a:latin typeface="Courier New"/>
                <a:cs typeface="Courier New"/>
              </a:rPr>
              <a:t>k1-k2)*tau-t</a:t>
            </a:r>
            <a:r>
              <a:rPr lang="en-US" sz="1100" dirty="0" smtClean="0">
                <a:latin typeface="Courier New"/>
                <a:cs typeface="Courier New"/>
              </a:rPr>
              <a:t>,2</a:t>
            </a:r>
            <a:r>
              <a:rPr lang="en-US" sz="1100" dirty="0">
                <a:latin typeface="Courier New"/>
                <a:cs typeface="Courier New"/>
              </a:rPr>
              <a:t>*t-(2+k1+k2)*tau+2</a:t>
            </a:r>
            <a:r>
              <a:rPr lang="en-US" sz="1100" dirty="0" smtClean="0">
                <a:latin typeface="Courier New"/>
                <a:cs typeface="Courier New"/>
              </a:rPr>
              <a:t>)</a:t>
            </a:r>
            <a:r>
              <a:rPr lang="en-US" sz="1100" dirty="0">
                <a:latin typeface="Courier New"/>
                <a:cs typeface="Courier New"/>
              </a:rPr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   </a:t>
            </a:r>
            <a:r>
              <a:rPr lang="en-US" sz="1100" dirty="0" smtClean="0">
                <a:latin typeface="Courier New"/>
                <a:cs typeface="Courier New"/>
              </a:rPr>
              <a:t>      </a:t>
            </a:r>
            <a:r>
              <a:rPr lang="en-US" sz="1100" dirty="0">
                <a:latin typeface="Courier New"/>
                <a:cs typeface="Courier New"/>
              </a:rPr>
              <a:t>.. min(</a:t>
            </a:r>
            <a:r>
              <a:rPr lang="en-US" sz="1100" dirty="0" err="1">
                <a:latin typeface="Courier New"/>
                <a:cs typeface="Courier New"/>
              </a:rPr>
              <a:t>Ui,min</a:t>
            </a:r>
            <a:r>
              <a:rPr lang="en-US" sz="1100" dirty="0">
                <a:latin typeface="Courier New"/>
                <a:cs typeface="Courier New"/>
              </a:rPr>
              <a:t>((1</a:t>
            </a:r>
            <a:r>
              <a:rPr lang="en-US" sz="1100" dirty="0" smtClean="0">
                <a:latin typeface="Courier New"/>
                <a:cs typeface="Courier New"/>
              </a:rPr>
              <a:t>+kt-</a:t>
            </a:r>
            <a:r>
              <a:rPr lang="en-US" sz="1100" dirty="0">
                <a:latin typeface="Courier New"/>
                <a:cs typeface="Courier New"/>
              </a:rPr>
              <a:t>k1-k2)*tau-t-1, 2*t-(k1+k2)*tau))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1100" dirty="0" smtClean="0">
                <a:latin typeface="Courier New"/>
                <a:cs typeface="Courier New"/>
              </a:rPr>
              <a:t>    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1100" dirty="0" smtClean="0">
                <a:latin typeface="Courier New"/>
                <a:cs typeface="Courier New"/>
              </a:rPr>
              <a:t>     </a:t>
            </a:r>
            <a:r>
              <a:rPr lang="nl-NL" sz="1100" dirty="0" err="1" smtClean="0">
                <a:latin typeface="Courier New"/>
                <a:cs typeface="Courier New"/>
              </a:rPr>
              <a:t>for</a:t>
            </a:r>
            <a:r>
              <a:rPr lang="nl-NL" sz="1100" dirty="0" smtClean="0">
                <a:latin typeface="Courier New"/>
                <a:cs typeface="Courier New"/>
              </a:rPr>
              <a:t> y </a:t>
            </a:r>
            <a:r>
              <a:rPr lang="nl-NL" sz="1100" dirty="0">
                <a:latin typeface="Courier New"/>
                <a:cs typeface="Courier New"/>
              </a:rPr>
              <a:t>in max(</a:t>
            </a:r>
            <a:r>
              <a:rPr lang="nl-NL" sz="1100" dirty="0" err="1" smtClean="0">
                <a:latin typeface="Courier New"/>
                <a:cs typeface="Courier New"/>
              </a:rPr>
              <a:t>Lj,tau</a:t>
            </a:r>
            <a:r>
              <a:rPr lang="nl-NL" sz="1100" dirty="0">
                <a:latin typeface="Courier New"/>
                <a:cs typeface="Courier New"/>
              </a:rPr>
              <a:t>*k1-t,t</a:t>
            </a:r>
            <a:r>
              <a:rPr lang="nl-NL" sz="1100" dirty="0" smtClean="0">
                <a:latin typeface="Courier New"/>
                <a:cs typeface="Courier New"/>
              </a:rPr>
              <a:t>-x-</a:t>
            </a:r>
            <a:r>
              <a:rPr lang="nl-NL" sz="1100" dirty="0">
                <a:latin typeface="Courier New"/>
                <a:cs typeface="Courier New"/>
              </a:rPr>
              <a:t>(1+k2)*tau+</a:t>
            </a:r>
            <a:r>
              <a:rPr lang="nl-NL" sz="1100" dirty="0" smtClean="0">
                <a:latin typeface="Courier New"/>
                <a:cs typeface="Courier New"/>
              </a:rPr>
              <a:t>1)</a:t>
            </a:r>
            <a:endParaRPr lang="nl-NL" sz="110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nl-NL" sz="1100" dirty="0">
                <a:latin typeface="Courier New"/>
                <a:cs typeface="Courier New"/>
              </a:rPr>
              <a:t>     </a:t>
            </a:r>
            <a:r>
              <a:rPr lang="nl-NL" sz="1100" dirty="0" smtClean="0">
                <a:latin typeface="Courier New"/>
                <a:cs typeface="Courier New"/>
              </a:rPr>
              <a:t>      </a:t>
            </a:r>
            <a:r>
              <a:rPr lang="nl-NL" sz="1100" dirty="0">
                <a:latin typeface="Courier New"/>
                <a:cs typeface="Courier New"/>
              </a:rPr>
              <a:t>.. min(</a:t>
            </a:r>
            <a:r>
              <a:rPr lang="nl-NL" sz="1100" dirty="0" err="1" smtClean="0">
                <a:latin typeface="Courier New"/>
                <a:cs typeface="Courier New"/>
              </a:rPr>
              <a:t>Uj</a:t>
            </a:r>
            <a:r>
              <a:rPr lang="nl-NL" sz="1100" dirty="0" smtClean="0">
                <a:latin typeface="Courier New"/>
                <a:cs typeface="Courier New"/>
              </a:rPr>
              <a:t>,(</a:t>
            </a:r>
            <a:r>
              <a:rPr lang="nl-NL" sz="1100" dirty="0">
                <a:latin typeface="Courier New"/>
                <a:cs typeface="Courier New"/>
              </a:rPr>
              <a:t>1+k1)*tau-t-1,t</a:t>
            </a:r>
            <a:r>
              <a:rPr lang="nl-NL" sz="1100" dirty="0" smtClean="0">
                <a:latin typeface="Courier New"/>
                <a:cs typeface="Courier New"/>
              </a:rPr>
              <a:t>-x-</a:t>
            </a:r>
            <a:r>
              <a:rPr lang="nl-NL" sz="1100" dirty="0">
                <a:latin typeface="Courier New"/>
                <a:cs typeface="Courier New"/>
              </a:rPr>
              <a:t>k2*</a:t>
            </a:r>
            <a:r>
              <a:rPr lang="nl-NL" sz="1100" dirty="0" err="1" smtClean="0">
                <a:latin typeface="Courier New"/>
                <a:cs typeface="Courier New"/>
              </a:rPr>
              <a:t>tau</a:t>
            </a:r>
            <a:r>
              <a:rPr lang="nl-NL" sz="1100" dirty="0" smtClean="0">
                <a:latin typeface="Courier New"/>
                <a:cs typeface="Courier New"/>
              </a:rPr>
              <a:t>)</a:t>
            </a:r>
            <a:r>
              <a:rPr lang="nl-NL" sz="1100" dirty="0">
                <a:latin typeface="Courier New"/>
                <a:cs typeface="Courier New"/>
              </a:rPr>
              <a:t>{      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    </a:t>
            </a:r>
            <a:r>
              <a:rPr lang="en-US" sz="1100" dirty="0" smtClean="0">
                <a:latin typeface="Courier New"/>
                <a:cs typeface="Courier New"/>
              </a:rPr>
              <a:t>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smtClean="0">
                <a:latin typeface="Courier New"/>
                <a:cs typeface="Courier New"/>
              </a:rPr>
              <a:t>     </a:t>
            </a:r>
            <a:r>
              <a:rPr lang="en-US" sz="1100" spc="-150" dirty="0" smtClean="0">
                <a:latin typeface="Courier New"/>
                <a:cs typeface="Courier New"/>
              </a:rPr>
              <a:t>A[</a:t>
            </a:r>
            <a:r>
              <a:rPr lang="en-US" sz="1100" spc="-150" dirty="0" err="1" smtClean="0">
                <a:latin typeface="Courier New"/>
                <a:cs typeface="Courier New"/>
              </a:rPr>
              <a:t>write,x,y</a:t>
            </a:r>
            <a:r>
              <a:rPr lang="en-US" sz="1100" spc="-150" dirty="0" smtClean="0">
                <a:latin typeface="Courier New"/>
                <a:cs typeface="Courier New"/>
              </a:rPr>
              <a:t>]=( A[read, x-1, y] + A[read, x, y-1]+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spc="-150" dirty="0" smtClean="0">
                <a:latin typeface="Courier New"/>
                <a:cs typeface="Courier New"/>
              </a:rPr>
              <a:t>                     A[read, x+1, y] + A[read, x, y+1]+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spc="-150" dirty="0" smtClean="0">
                <a:latin typeface="Courier New"/>
                <a:cs typeface="Courier New"/>
              </a:rPr>
              <a:t>                     A[read, x  , y] )/5;</a:t>
            </a:r>
            <a:endParaRPr lang="de-DE" sz="11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} } } } } }</a:t>
            </a:r>
            <a:endParaRPr lang="en-US" sz="1100" dirty="0"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57199" y="5218798"/>
            <a:ext cx="8143972" cy="453571"/>
            <a:chOff x="457199" y="5218794"/>
            <a:chExt cx="8143972" cy="453571"/>
          </a:xfrm>
        </p:grpSpPr>
        <p:sp>
          <p:nvSpPr>
            <p:cNvPr id="13" name="Rectangle 12"/>
            <p:cNvSpPr/>
            <p:nvPr/>
          </p:nvSpPr>
          <p:spPr>
            <a:xfrm>
              <a:off x="457199" y="5218794"/>
              <a:ext cx="5588863" cy="453571"/>
            </a:xfrm>
            <a:prstGeom prst="rect">
              <a:avLst/>
            </a:prstGeom>
            <a:solidFill>
              <a:srgbClr val="40C800">
                <a:alpha val="35000"/>
              </a:srgbClr>
            </a:solidFill>
            <a:ln>
              <a:solidFill>
                <a:srgbClr val="4A7DB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15" idx="1"/>
              <a:endCxn id="13" idx="3"/>
            </p:cNvCxnSpPr>
            <p:nvPr/>
          </p:nvCxnSpPr>
          <p:spPr>
            <a:xfrm flipH="1" flipV="1">
              <a:off x="6046062" y="5445580"/>
              <a:ext cx="743570" cy="88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789632" y="5269770"/>
              <a:ext cx="18115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Stencil Operation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200" y="2087886"/>
            <a:ext cx="8069809" cy="369332"/>
            <a:chOff x="457199" y="2087886"/>
            <a:chExt cx="8069808" cy="369332"/>
          </a:xfrm>
        </p:grpSpPr>
        <p:sp>
          <p:nvSpPr>
            <p:cNvPr id="23" name="Rectangle 22"/>
            <p:cNvSpPr/>
            <p:nvPr/>
          </p:nvSpPr>
          <p:spPr>
            <a:xfrm>
              <a:off x="457199" y="2174877"/>
              <a:ext cx="5588863" cy="195350"/>
            </a:xfrm>
            <a:prstGeom prst="rect">
              <a:avLst/>
            </a:prstGeom>
            <a:solidFill>
              <a:srgbClr val="BB3A41">
                <a:alpha val="40000"/>
              </a:srgbClr>
            </a:solidFill>
            <a:ln>
              <a:solidFill>
                <a:srgbClr val="4A7DB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cxnSp>
          <p:nvCxnSpPr>
            <p:cNvPr id="24" name="Straight Arrow Connector 23"/>
            <p:cNvCxnSpPr>
              <a:stCxn id="25" idx="1"/>
              <a:endCxn id="23" idx="3"/>
            </p:cNvCxnSpPr>
            <p:nvPr/>
          </p:nvCxnSpPr>
          <p:spPr>
            <a:xfrm flipH="1">
              <a:off x="6046062" y="2272552"/>
              <a:ext cx="74357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789632" y="2087886"/>
              <a:ext cx="17373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Tile Wave-fronts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57200" y="2370231"/>
            <a:ext cx="8043159" cy="1194845"/>
            <a:chOff x="457199" y="2370227"/>
            <a:chExt cx="8043158" cy="1194845"/>
          </a:xfrm>
        </p:grpSpPr>
        <p:sp>
          <p:nvSpPr>
            <p:cNvPr id="27" name="Rectangle 26"/>
            <p:cNvSpPr/>
            <p:nvPr/>
          </p:nvSpPr>
          <p:spPr>
            <a:xfrm>
              <a:off x="457199" y="2370227"/>
              <a:ext cx="5588863" cy="1194845"/>
            </a:xfrm>
            <a:prstGeom prst="rect">
              <a:avLst/>
            </a:prstGeom>
            <a:solidFill>
              <a:srgbClr val="2E00FF">
                <a:alpha val="35000"/>
              </a:srgbClr>
            </a:solidFill>
            <a:ln>
              <a:solidFill>
                <a:srgbClr val="4A7DB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stCxn id="29" idx="1"/>
              <a:endCxn id="27" idx="3"/>
            </p:cNvCxnSpPr>
            <p:nvPr/>
          </p:nvCxnSpPr>
          <p:spPr>
            <a:xfrm flipH="1" flipV="1">
              <a:off x="6046062" y="2967650"/>
              <a:ext cx="743570" cy="110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789632" y="2794030"/>
              <a:ext cx="171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Tile Coordinates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7200" y="3565073"/>
            <a:ext cx="8174178" cy="453572"/>
            <a:chOff x="457199" y="3565073"/>
            <a:chExt cx="8174178" cy="453572"/>
          </a:xfrm>
        </p:grpSpPr>
        <p:sp>
          <p:nvSpPr>
            <p:cNvPr id="31" name="Rectangle 30"/>
            <p:cNvSpPr/>
            <p:nvPr/>
          </p:nvSpPr>
          <p:spPr>
            <a:xfrm>
              <a:off x="457199" y="3565073"/>
              <a:ext cx="5588863" cy="453572"/>
            </a:xfrm>
            <a:prstGeom prst="rect">
              <a:avLst/>
            </a:prstGeom>
            <a:solidFill>
              <a:srgbClr val="E46C09">
                <a:alpha val="35000"/>
              </a:srgbClr>
            </a:solidFill>
            <a:ln>
              <a:solidFill>
                <a:srgbClr val="4A7DB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>
              <a:endCxn id="31" idx="3"/>
            </p:cNvCxnSpPr>
            <p:nvPr/>
          </p:nvCxnSpPr>
          <p:spPr>
            <a:xfrm flipH="1">
              <a:off x="6046062" y="3791859"/>
              <a:ext cx="74357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789632" y="3602798"/>
              <a:ext cx="1841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Time-Steps in Tile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57199" y="3992602"/>
            <a:ext cx="8235519" cy="369332"/>
            <a:chOff x="457199" y="3992602"/>
            <a:chExt cx="8235518" cy="369332"/>
          </a:xfrm>
        </p:grpSpPr>
        <p:sp>
          <p:nvSpPr>
            <p:cNvPr id="35" name="Rectangle 34"/>
            <p:cNvSpPr/>
            <p:nvPr/>
          </p:nvSpPr>
          <p:spPr>
            <a:xfrm>
              <a:off x="457199" y="4018645"/>
              <a:ext cx="5588863" cy="290285"/>
            </a:xfrm>
            <a:prstGeom prst="rect">
              <a:avLst/>
            </a:prstGeom>
            <a:solidFill>
              <a:srgbClr val="8064A2">
                <a:alpha val="35000"/>
              </a:srgbClr>
            </a:solidFill>
            <a:ln>
              <a:solidFill>
                <a:srgbClr val="4A7DB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>
              <a:endCxn id="35" idx="3"/>
            </p:cNvCxnSpPr>
            <p:nvPr/>
          </p:nvCxnSpPr>
          <p:spPr>
            <a:xfrm flipH="1">
              <a:off x="6046062" y="4163788"/>
              <a:ext cx="74357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789632" y="3992602"/>
              <a:ext cx="19030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Read/Write buffer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57200" y="4309841"/>
            <a:ext cx="7994742" cy="908957"/>
            <a:chOff x="457199" y="4309837"/>
            <a:chExt cx="7994742" cy="908957"/>
          </a:xfrm>
        </p:grpSpPr>
        <p:sp>
          <p:nvSpPr>
            <p:cNvPr id="39" name="Rectangle 38"/>
            <p:cNvSpPr/>
            <p:nvPr/>
          </p:nvSpPr>
          <p:spPr>
            <a:xfrm>
              <a:off x="457199" y="4309837"/>
              <a:ext cx="5588863" cy="908957"/>
            </a:xfrm>
            <a:prstGeom prst="rect">
              <a:avLst/>
            </a:prstGeom>
            <a:solidFill>
              <a:srgbClr val="93CDDC">
                <a:alpha val="35000"/>
              </a:srgbClr>
            </a:solidFill>
            <a:ln>
              <a:solidFill>
                <a:srgbClr val="4A7DB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>
              <a:stCxn id="41" idx="1"/>
              <a:endCxn id="39" idx="3"/>
            </p:cNvCxnSpPr>
            <p:nvPr/>
          </p:nvCxnSpPr>
          <p:spPr>
            <a:xfrm flipH="1" flipV="1">
              <a:off x="6046062" y="4764316"/>
              <a:ext cx="743570" cy="12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6789632" y="4592231"/>
              <a:ext cx="1662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X,Y Coordinates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83593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Chapel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my_iter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1..N do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yield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N..1 by -1 do yield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 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my_iter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( 10 ) do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j 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1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 Abstraction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Chapel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7368696" cy="3951288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</a:t>
            </a:r>
          </a:p>
          <a:p>
            <a:pPr marL="0" indent="0">
              <a:lnSpc>
                <a:spcPct val="70000"/>
              </a:lnSpc>
              <a:buNone/>
            </a:pPr>
            <a:endParaRPr lang="en-US" sz="110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110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110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for </a:t>
            </a:r>
            <a:r>
              <a:rPr lang="en-US" sz="1100" dirty="0" err="1" smtClean="0">
                <a:latin typeface="Courier New"/>
                <a:cs typeface="Courier New"/>
              </a:rPr>
              <a:t>kt</a:t>
            </a:r>
            <a:r>
              <a:rPr lang="en-US" sz="1100" dirty="0" smtClean="0">
                <a:latin typeface="Courier New"/>
                <a:cs typeface="Courier New"/>
              </a:rPr>
              <a:t> in -2 .. </a:t>
            </a:r>
            <a:r>
              <a:rPr lang="en-US" sz="1100" dirty="0" err="1" smtClean="0">
                <a:latin typeface="Courier New"/>
                <a:cs typeface="Courier New"/>
              </a:rPr>
              <a:t>floord</a:t>
            </a:r>
            <a:r>
              <a:rPr lang="en-US" sz="1100" dirty="0" smtClean="0">
                <a:latin typeface="Courier New"/>
                <a:cs typeface="Courier New"/>
              </a:rPr>
              <a:t>(3*</a:t>
            </a:r>
            <a:r>
              <a:rPr lang="en-US" sz="1100" dirty="0" err="1" smtClean="0">
                <a:latin typeface="Courier New"/>
                <a:cs typeface="Courier New"/>
              </a:rPr>
              <a:t>T,tau</a:t>
            </a:r>
            <a:r>
              <a:rPr lang="en-US" sz="1100" dirty="0" smtClean="0">
                <a:latin typeface="Courier New"/>
                <a:cs typeface="Courier New"/>
              </a:rPr>
              <a:t>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</a:t>
            </a:r>
            <a:r>
              <a:rPr lang="en-US" sz="1100" dirty="0" err="1" smtClean="0">
                <a:latin typeface="Courier New"/>
                <a:cs typeface="Courier New"/>
              </a:rPr>
              <a:t>var</a:t>
            </a:r>
            <a:r>
              <a:rPr lang="en-US" sz="1100" dirty="0" smtClean="0">
                <a:latin typeface="Courier New"/>
                <a:cs typeface="Courier New"/>
              </a:rPr>
              <a:t> k1_lb: </a:t>
            </a:r>
            <a:r>
              <a:rPr lang="en-US" sz="1100" dirty="0" err="1" smtClean="0">
                <a:latin typeface="Courier New"/>
                <a:cs typeface="Courier New"/>
              </a:rPr>
              <a:t>int</a:t>
            </a:r>
            <a:r>
              <a:rPr lang="en-US" sz="1100" dirty="0" smtClean="0">
                <a:latin typeface="Courier New"/>
                <a:cs typeface="Courier New"/>
              </a:rPr>
              <a:t> = </a:t>
            </a:r>
            <a:r>
              <a:rPr lang="en-US" sz="1100" dirty="0" err="1" smtClean="0">
                <a:latin typeface="Courier New"/>
                <a:cs typeface="Courier New"/>
              </a:rPr>
              <a:t>floord</a:t>
            </a:r>
            <a:r>
              <a:rPr lang="en-US" sz="1100" dirty="0" smtClean="0">
                <a:latin typeface="Courier New"/>
                <a:cs typeface="Courier New"/>
              </a:rPr>
              <a:t>(3*Lj+2+(kt-2)*tau,tau_times_3);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</a:t>
            </a:r>
            <a:r>
              <a:rPr lang="en-US" sz="1100" dirty="0" err="1" smtClean="0">
                <a:latin typeface="Courier New"/>
                <a:cs typeface="Courier New"/>
              </a:rPr>
              <a:t>var</a:t>
            </a:r>
            <a:r>
              <a:rPr lang="en-US" sz="1100" dirty="0" smtClean="0">
                <a:latin typeface="Courier New"/>
                <a:cs typeface="Courier New"/>
              </a:rPr>
              <a:t> k1_ub: </a:t>
            </a:r>
            <a:r>
              <a:rPr lang="en-US" sz="1100" dirty="0" err="1" smtClean="0">
                <a:latin typeface="Courier New"/>
                <a:cs typeface="Courier New"/>
              </a:rPr>
              <a:t>int</a:t>
            </a:r>
            <a:r>
              <a:rPr lang="en-US" sz="1100" dirty="0" smtClean="0">
                <a:latin typeface="Courier New"/>
                <a:cs typeface="Courier New"/>
              </a:rPr>
              <a:t> = </a:t>
            </a:r>
            <a:r>
              <a:rPr lang="en-US" sz="1100" dirty="0" err="1" smtClean="0">
                <a:latin typeface="Courier New"/>
                <a:cs typeface="Courier New"/>
              </a:rPr>
              <a:t>floord</a:t>
            </a:r>
            <a:r>
              <a:rPr lang="en-US" sz="1100" dirty="0" smtClean="0">
                <a:latin typeface="Courier New"/>
                <a:cs typeface="Courier New"/>
              </a:rPr>
              <a:t>(3*</a:t>
            </a:r>
            <a:r>
              <a:rPr lang="en-US" sz="1100" dirty="0" err="1" smtClean="0">
                <a:latin typeface="Courier New"/>
                <a:cs typeface="Courier New"/>
              </a:rPr>
              <a:t>Uj</a:t>
            </a:r>
            <a:r>
              <a:rPr lang="en-US" sz="1100" dirty="0" smtClean="0">
                <a:latin typeface="Courier New"/>
                <a:cs typeface="Courier New"/>
              </a:rPr>
              <a:t>+(kt+2)*tau-2,tau_times_3);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</a:t>
            </a:r>
            <a:r>
              <a:rPr lang="en-US" sz="1100" dirty="0" err="1" smtClean="0">
                <a:latin typeface="Courier New"/>
                <a:cs typeface="Courier New"/>
              </a:rPr>
              <a:t>var</a:t>
            </a:r>
            <a:r>
              <a:rPr lang="en-US" sz="1100" dirty="0" smtClean="0">
                <a:latin typeface="Courier New"/>
                <a:cs typeface="Courier New"/>
              </a:rPr>
              <a:t> k2_lb: </a:t>
            </a:r>
            <a:r>
              <a:rPr lang="en-US" sz="1100" dirty="0" err="1" smtClean="0">
                <a:latin typeface="Courier New"/>
                <a:cs typeface="Courier New"/>
              </a:rPr>
              <a:t>int</a:t>
            </a:r>
            <a:r>
              <a:rPr lang="en-US" sz="1100" dirty="0" smtClean="0">
                <a:latin typeface="Courier New"/>
                <a:cs typeface="Courier New"/>
              </a:rPr>
              <a:t> = </a:t>
            </a:r>
            <a:r>
              <a:rPr lang="en-US" sz="1100" dirty="0" err="1" smtClean="0">
                <a:latin typeface="Courier New"/>
                <a:cs typeface="Courier New"/>
              </a:rPr>
              <a:t>floord</a:t>
            </a:r>
            <a:r>
              <a:rPr lang="en-US" sz="1100" dirty="0" smtClean="0">
                <a:latin typeface="Courier New"/>
                <a:cs typeface="Courier New"/>
              </a:rPr>
              <a:t>((2*kt-2)*tau-3*Ui+2,tau_times_3);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</a:t>
            </a:r>
            <a:r>
              <a:rPr lang="en-US" sz="1100" dirty="0" err="1" smtClean="0">
                <a:latin typeface="Courier New"/>
                <a:cs typeface="Courier New"/>
              </a:rPr>
              <a:t>var</a:t>
            </a:r>
            <a:r>
              <a:rPr lang="en-US" sz="1100" dirty="0" smtClean="0">
                <a:latin typeface="Courier New"/>
                <a:cs typeface="Courier New"/>
              </a:rPr>
              <a:t> k2_ub: </a:t>
            </a:r>
            <a:r>
              <a:rPr lang="en-US" sz="1100" dirty="0" err="1" smtClean="0">
                <a:latin typeface="Courier New"/>
                <a:cs typeface="Courier New"/>
              </a:rPr>
              <a:t>int</a:t>
            </a:r>
            <a:r>
              <a:rPr lang="en-US" sz="1100" dirty="0" smtClean="0">
                <a:latin typeface="Courier New"/>
                <a:cs typeface="Courier New"/>
              </a:rPr>
              <a:t> = </a:t>
            </a:r>
            <a:r>
              <a:rPr lang="en-US" sz="1100" dirty="0" err="1" smtClean="0">
                <a:latin typeface="Courier New"/>
                <a:cs typeface="Courier New"/>
              </a:rPr>
              <a:t>floord</a:t>
            </a:r>
            <a:r>
              <a:rPr lang="en-US" sz="1100" dirty="0" smtClean="0">
                <a:latin typeface="Courier New"/>
                <a:cs typeface="Courier New"/>
              </a:rPr>
              <a:t>((2+2*</a:t>
            </a:r>
            <a:r>
              <a:rPr lang="en-US" sz="1100" dirty="0" err="1" smtClean="0">
                <a:latin typeface="Courier New"/>
                <a:cs typeface="Courier New"/>
              </a:rPr>
              <a:t>kt</a:t>
            </a:r>
            <a:r>
              <a:rPr lang="en-US" sz="1100" dirty="0" smtClean="0">
                <a:latin typeface="Courier New"/>
                <a:cs typeface="Courier New"/>
              </a:rPr>
              <a:t>)*tau-2-3*Li,tau_times_3);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</a:t>
            </a:r>
            <a:r>
              <a:rPr lang="en-US" sz="1100" dirty="0" err="1" smtClean="0">
                <a:latin typeface="Courier New"/>
                <a:cs typeface="Courier New"/>
              </a:rPr>
              <a:t>forall</a:t>
            </a:r>
            <a:r>
              <a:rPr lang="en-US" sz="1100" dirty="0" smtClean="0">
                <a:latin typeface="Courier New"/>
                <a:cs typeface="Courier New"/>
              </a:rPr>
              <a:t> k1 in k1_lb .. k1_ub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</a:t>
            </a:r>
            <a:r>
              <a:rPr lang="de-DE" sz="1100" dirty="0" err="1" smtClean="0">
                <a:latin typeface="Courier New"/>
                <a:cs typeface="Courier New"/>
              </a:rPr>
              <a:t>for</a:t>
            </a:r>
            <a:r>
              <a:rPr lang="de-DE" sz="1100" dirty="0" smtClean="0">
                <a:latin typeface="Courier New"/>
                <a:cs typeface="Courier New"/>
              </a:rPr>
              <a:t> x in k2_lb .. k2_ub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sz="1100" dirty="0" smtClean="0">
                <a:latin typeface="Courier New"/>
                <a:cs typeface="Courier New"/>
              </a:rPr>
              <a:t>    </a:t>
            </a:r>
            <a:r>
              <a:rPr lang="en-US" sz="1100" dirty="0" err="1" smtClean="0">
                <a:latin typeface="Courier New"/>
                <a:cs typeface="Courier New"/>
              </a:rPr>
              <a:t>var</a:t>
            </a:r>
            <a:r>
              <a:rPr lang="en-US" sz="1100" dirty="0" smtClean="0">
                <a:latin typeface="Courier New"/>
                <a:cs typeface="Courier New"/>
              </a:rPr>
              <a:t> k2 = x-k1;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</a:t>
            </a:r>
            <a:r>
              <a:rPr lang="nl-NL" sz="1100" dirty="0" err="1" smtClean="0">
                <a:latin typeface="Courier New"/>
                <a:cs typeface="Courier New"/>
              </a:rPr>
              <a:t>for</a:t>
            </a:r>
            <a:r>
              <a:rPr lang="nl-NL" sz="1100" dirty="0" smtClean="0">
                <a:latin typeface="Courier New"/>
                <a:cs typeface="Courier New"/>
              </a:rPr>
              <a:t> t in max(1,floord(kt*tau,3))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1100" dirty="0" smtClean="0">
                <a:latin typeface="Courier New"/>
                <a:cs typeface="Courier New"/>
              </a:rPr>
              <a:t>          .. min(</a:t>
            </a:r>
            <a:r>
              <a:rPr lang="nl-NL" sz="1100" dirty="0" err="1" smtClean="0">
                <a:latin typeface="Courier New"/>
                <a:cs typeface="Courier New"/>
              </a:rPr>
              <a:t>T,floord</a:t>
            </a:r>
            <a:r>
              <a:rPr lang="nl-NL" sz="1100" dirty="0" smtClean="0">
                <a:latin typeface="Courier New"/>
                <a:cs typeface="Courier New"/>
              </a:rPr>
              <a:t>((3+kt)*tau-3,3)){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1100" dirty="0" smtClean="0">
                <a:latin typeface="Courier New"/>
                <a:cs typeface="Courier New"/>
              </a:rPr>
              <a:t>            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 write = t &amp; 1;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 read = 1 - write;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 for x in max(Li,(kt-k1-k2)*tau-t,2*t-(2+k1+k2)*tau+2))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       .. min(</a:t>
            </a:r>
            <a:r>
              <a:rPr lang="en-US" sz="1100" dirty="0" err="1" smtClean="0">
                <a:latin typeface="Courier New"/>
                <a:cs typeface="Courier New"/>
              </a:rPr>
              <a:t>Ui,min</a:t>
            </a:r>
            <a:r>
              <a:rPr lang="en-US" sz="1100" dirty="0" smtClean="0">
                <a:latin typeface="Courier New"/>
                <a:cs typeface="Courier New"/>
              </a:rPr>
              <a:t>((1+kt-k1-k2)*tau-t-1, 2*t-(k1+k2)*tau))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1100" dirty="0" smtClean="0">
                <a:latin typeface="Courier New"/>
                <a:cs typeface="Courier New"/>
              </a:rPr>
              <a:t>    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1100" dirty="0" smtClean="0">
                <a:latin typeface="Courier New"/>
                <a:cs typeface="Courier New"/>
              </a:rPr>
              <a:t>      </a:t>
            </a:r>
            <a:r>
              <a:rPr lang="nl-NL" sz="1100" dirty="0" err="1" smtClean="0">
                <a:latin typeface="Courier New"/>
                <a:cs typeface="Courier New"/>
              </a:rPr>
              <a:t>for</a:t>
            </a:r>
            <a:r>
              <a:rPr lang="nl-NL" sz="1100" dirty="0" smtClean="0">
                <a:latin typeface="Courier New"/>
                <a:cs typeface="Courier New"/>
              </a:rPr>
              <a:t> y in max(</a:t>
            </a:r>
            <a:r>
              <a:rPr lang="nl-NL" sz="1100" dirty="0" err="1" smtClean="0">
                <a:latin typeface="Courier New"/>
                <a:cs typeface="Courier New"/>
              </a:rPr>
              <a:t>Lj,tau</a:t>
            </a:r>
            <a:r>
              <a:rPr lang="nl-NL" sz="1100" dirty="0" smtClean="0">
                <a:latin typeface="Courier New"/>
                <a:cs typeface="Courier New"/>
              </a:rPr>
              <a:t>*k1-t,t-x-(1+k2)*tau+1)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1100" dirty="0" smtClean="0">
                <a:latin typeface="Courier New"/>
                <a:cs typeface="Courier New"/>
              </a:rPr>
              <a:t>            .. min(</a:t>
            </a:r>
            <a:r>
              <a:rPr lang="nl-NL" sz="1100" dirty="0" err="1" smtClean="0">
                <a:latin typeface="Courier New"/>
                <a:cs typeface="Courier New"/>
              </a:rPr>
              <a:t>Uj</a:t>
            </a:r>
            <a:r>
              <a:rPr lang="nl-NL" sz="1100" dirty="0" smtClean="0">
                <a:latin typeface="Courier New"/>
                <a:cs typeface="Courier New"/>
              </a:rPr>
              <a:t>,(1+k1)*tau-t-1,t-x-k2*</a:t>
            </a:r>
            <a:r>
              <a:rPr lang="nl-NL" sz="1100" dirty="0" err="1" smtClean="0">
                <a:latin typeface="Courier New"/>
                <a:cs typeface="Courier New"/>
              </a:rPr>
              <a:t>tau</a:t>
            </a:r>
            <a:r>
              <a:rPr lang="nl-NL" sz="1100" dirty="0" smtClean="0">
                <a:latin typeface="Courier New"/>
                <a:cs typeface="Courier New"/>
              </a:rPr>
              <a:t>){      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 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   A[</a:t>
            </a:r>
            <a:r>
              <a:rPr lang="en-US" sz="1100" dirty="0" err="1" smtClean="0">
                <a:latin typeface="Courier New"/>
                <a:cs typeface="Courier New"/>
              </a:rPr>
              <a:t>write,x,y</a:t>
            </a:r>
            <a:r>
              <a:rPr lang="en-US" sz="1100" dirty="0" smtClean="0">
                <a:latin typeface="Courier New"/>
                <a:cs typeface="Courier New"/>
              </a:rPr>
              <a:t>]=( A[read, x-1, y] + A[read, x, y-1]+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                  A[read, x+1, y] + A[read, x, y+1]+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                  A[read, x  , y] )/5;</a:t>
            </a:r>
            <a:endParaRPr lang="de-DE" sz="110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} } } } } }</a:t>
            </a:r>
          </a:p>
          <a:p>
            <a:pPr marL="0" indent="0">
              <a:lnSpc>
                <a:spcPct val="70000"/>
              </a:lnSpc>
              <a:buNone/>
            </a:pPr>
            <a:endParaRPr lang="en-US" sz="1100" dirty="0"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6205991" cy="4264982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1100" b="1" dirty="0" err="1">
                <a:latin typeface="Courier New"/>
                <a:cs typeface="Courier New"/>
              </a:rPr>
              <a:t>iter</a:t>
            </a:r>
            <a:r>
              <a:rPr lang="en-US" sz="1100" b="1" dirty="0">
                <a:latin typeface="Courier New"/>
                <a:cs typeface="Courier New"/>
              </a:rPr>
              <a:t> </a:t>
            </a:r>
            <a:r>
              <a:rPr lang="en-US" sz="1100" b="1" dirty="0" err="1">
                <a:latin typeface="Courier New"/>
                <a:cs typeface="Courier New"/>
              </a:rPr>
              <a:t>DiamondTileIterator</a:t>
            </a:r>
            <a:r>
              <a:rPr lang="en-US" sz="1100" b="1" dirty="0">
                <a:latin typeface="Courier New"/>
                <a:cs typeface="Courier New"/>
              </a:rPr>
              <a:t>( </a:t>
            </a:r>
            <a:r>
              <a:rPr lang="en-US" sz="1100" b="1" dirty="0" err="1">
                <a:latin typeface="Courier New"/>
                <a:cs typeface="Courier New"/>
              </a:rPr>
              <a:t>lowerBound</a:t>
            </a:r>
            <a:r>
              <a:rPr lang="en-US" sz="1100" b="1" dirty="0">
                <a:latin typeface="Courier New"/>
                <a:cs typeface="Courier New"/>
              </a:rPr>
              <a:t>: </a:t>
            </a:r>
            <a:r>
              <a:rPr lang="en-US" sz="1100" b="1" dirty="0" err="1">
                <a:latin typeface="Courier New"/>
                <a:cs typeface="Courier New"/>
              </a:rPr>
              <a:t>int</a:t>
            </a:r>
            <a:r>
              <a:rPr lang="en-US" sz="1100" b="1" dirty="0">
                <a:latin typeface="Courier New"/>
                <a:cs typeface="Courier New"/>
              </a:rPr>
              <a:t>, </a:t>
            </a:r>
            <a:r>
              <a:rPr lang="en-US" sz="1100" b="1" dirty="0" err="1">
                <a:latin typeface="Courier New"/>
                <a:cs typeface="Courier New"/>
              </a:rPr>
              <a:t>upperBound</a:t>
            </a:r>
            <a:r>
              <a:rPr lang="en-US" sz="1100" b="1" dirty="0">
                <a:latin typeface="Courier New"/>
                <a:cs typeface="Courier New"/>
              </a:rPr>
              <a:t>: </a:t>
            </a:r>
            <a:r>
              <a:rPr lang="en-US" sz="1100" b="1" dirty="0" err="1">
                <a:latin typeface="Courier New"/>
                <a:cs typeface="Courier New"/>
              </a:rPr>
              <a:t>int</a:t>
            </a:r>
            <a:r>
              <a:rPr lang="en-US" sz="1100" b="1" dirty="0">
                <a:latin typeface="Courier New"/>
                <a:cs typeface="Courier New"/>
              </a:rPr>
              <a:t>, T: </a:t>
            </a:r>
            <a:r>
              <a:rPr lang="en-US" sz="1100" b="1" dirty="0" err="1">
                <a:latin typeface="Courier New"/>
                <a:cs typeface="Courier New"/>
              </a:rPr>
              <a:t>int</a:t>
            </a:r>
            <a:r>
              <a:rPr lang="en-US" sz="1100" b="1" dirty="0">
                <a:latin typeface="Courier New"/>
                <a:cs typeface="Courier New"/>
              </a:rPr>
              <a:t>,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urier New"/>
                <a:cs typeface="Courier New"/>
              </a:rPr>
              <a:t>                          tau: </a:t>
            </a:r>
            <a:r>
              <a:rPr lang="en-US" sz="1100" b="1" dirty="0" err="1">
                <a:latin typeface="Courier New"/>
                <a:cs typeface="Courier New"/>
              </a:rPr>
              <a:t>int</a:t>
            </a:r>
            <a:r>
              <a:rPr lang="en-US" sz="1100" b="1" dirty="0">
                <a:latin typeface="Courier New"/>
                <a:cs typeface="Courier New"/>
              </a:rPr>
              <a:t>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pt-BR" sz="1100" b="1" dirty="0">
                <a:latin typeface="Courier New"/>
                <a:cs typeface="Courier New"/>
              </a:rPr>
              <a:t>                          param </a:t>
            </a:r>
            <a:r>
              <a:rPr lang="pt-BR" sz="1100" b="1" dirty="0" err="1">
                <a:latin typeface="Courier New"/>
                <a:cs typeface="Courier New"/>
              </a:rPr>
              <a:t>tag</a:t>
            </a:r>
            <a:r>
              <a:rPr lang="pt-BR" sz="1100" b="1" dirty="0">
                <a:latin typeface="Courier New"/>
                <a:cs typeface="Courier New"/>
              </a:rPr>
              <a:t>: </a:t>
            </a:r>
            <a:r>
              <a:rPr lang="pt-BR" sz="1100" b="1" dirty="0" err="1">
                <a:latin typeface="Courier New"/>
                <a:cs typeface="Courier New"/>
              </a:rPr>
              <a:t>iterKind</a:t>
            </a:r>
            <a:r>
              <a:rPr lang="pt-BR" sz="1100" b="1" dirty="0">
                <a:latin typeface="Courier New"/>
                <a:cs typeface="Courier New"/>
              </a:rPr>
              <a:t>): 4*</a:t>
            </a:r>
            <a:r>
              <a:rPr lang="pt-BR" sz="1100" b="1" dirty="0" err="1">
                <a:latin typeface="Courier New"/>
                <a:cs typeface="Courier New"/>
              </a:rPr>
              <a:t>int</a:t>
            </a:r>
            <a:r>
              <a:rPr lang="pt-BR" sz="1100" b="1" dirty="0">
                <a:latin typeface="Courier New"/>
                <a:cs typeface="Courier New"/>
              </a:rPr>
              <a:t>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urier New"/>
                <a:cs typeface="Courier New"/>
              </a:rPr>
              <a:t>                          where tag == </a:t>
            </a:r>
            <a:r>
              <a:rPr lang="en-US" sz="1100" b="1" dirty="0" err="1">
                <a:latin typeface="Courier New"/>
                <a:cs typeface="Courier New"/>
              </a:rPr>
              <a:t>iterKind.standalone</a:t>
            </a:r>
            <a:r>
              <a:rPr lang="en-US" sz="1100" b="1" dirty="0">
                <a:latin typeface="Courier New"/>
                <a:cs typeface="Courier New"/>
              </a:rPr>
              <a:t> {</a:t>
            </a:r>
            <a:endParaRPr lang="en-US" sz="1100" b="1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for </a:t>
            </a:r>
            <a:r>
              <a:rPr lang="en-US" sz="1100" dirty="0" err="1" smtClean="0">
                <a:latin typeface="Courier New"/>
                <a:cs typeface="Courier New"/>
              </a:rPr>
              <a:t>kt</a:t>
            </a:r>
            <a:r>
              <a:rPr lang="en-US" sz="1100" dirty="0" smtClean="0">
                <a:latin typeface="Courier New"/>
                <a:cs typeface="Courier New"/>
              </a:rPr>
              <a:t> in -2 .. </a:t>
            </a:r>
            <a:r>
              <a:rPr lang="en-US" sz="1100" dirty="0" err="1" smtClean="0">
                <a:latin typeface="Courier New"/>
                <a:cs typeface="Courier New"/>
              </a:rPr>
              <a:t>floord</a:t>
            </a:r>
            <a:r>
              <a:rPr lang="en-US" sz="1100" dirty="0" smtClean="0">
                <a:latin typeface="Courier New"/>
                <a:cs typeface="Courier New"/>
              </a:rPr>
              <a:t>(3*</a:t>
            </a:r>
            <a:r>
              <a:rPr lang="en-US" sz="1100" dirty="0" err="1" smtClean="0">
                <a:latin typeface="Courier New"/>
                <a:cs typeface="Courier New"/>
              </a:rPr>
              <a:t>T,tau</a:t>
            </a:r>
            <a:r>
              <a:rPr lang="en-US" sz="1100" dirty="0" smtClean="0">
                <a:latin typeface="Courier New"/>
                <a:cs typeface="Courier New"/>
              </a:rPr>
              <a:t>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</a:t>
            </a:r>
            <a:r>
              <a:rPr lang="en-US" sz="1100" dirty="0" err="1" smtClean="0">
                <a:latin typeface="Courier New"/>
                <a:cs typeface="Courier New"/>
              </a:rPr>
              <a:t>var</a:t>
            </a: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>
                <a:latin typeface="Courier New"/>
                <a:cs typeface="Courier New"/>
              </a:rPr>
              <a:t>k1_lb: </a:t>
            </a:r>
            <a:r>
              <a:rPr lang="en-US" sz="1100" dirty="0" err="1">
                <a:latin typeface="Courier New"/>
                <a:cs typeface="Courier New"/>
              </a:rPr>
              <a:t>int</a:t>
            </a:r>
            <a:r>
              <a:rPr lang="en-US" sz="1100" dirty="0">
                <a:latin typeface="Courier New"/>
                <a:cs typeface="Courier New"/>
              </a:rPr>
              <a:t> = </a:t>
            </a:r>
            <a:r>
              <a:rPr lang="en-US" sz="1100" dirty="0" err="1">
                <a:latin typeface="Courier New"/>
                <a:cs typeface="Courier New"/>
              </a:rPr>
              <a:t>floord</a:t>
            </a:r>
            <a:r>
              <a:rPr lang="en-US" sz="1100" dirty="0">
                <a:latin typeface="Courier New"/>
                <a:cs typeface="Courier New"/>
              </a:rPr>
              <a:t>(3*Lj+2+</a:t>
            </a:r>
            <a:r>
              <a:rPr lang="en-US" sz="1100" dirty="0" smtClean="0">
                <a:latin typeface="Courier New"/>
                <a:cs typeface="Courier New"/>
              </a:rPr>
              <a:t>(kt-</a:t>
            </a:r>
            <a:r>
              <a:rPr lang="en-US" sz="1100" dirty="0">
                <a:latin typeface="Courier New"/>
                <a:cs typeface="Courier New"/>
              </a:rPr>
              <a:t>2)*tau,tau_times_3);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</a:t>
            </a:r>
            <a:r>
              <a:rPr lang="en-US" sz="1100" dirty="0" err="1" smtClean="0">
                <a:latin typeface="Courier New"/>
                <a:cs typeface="Courier New"/>
              </a:rPr>
              <a:t>var</a:t>
            </a:r>
            <a:r>
              <a:rPr lang="en-US" sz="1100" dirty="0" smtClean="0">
                <a:latin typeface="Courier New"/>
                <a:cs typeface="Courier New"/>
              </a:rPr>
              <a:t> k1_ub: </a:t>
            </a:r>
            <a:r>
              <a:rPr lang="en-US" sz="1100" dirty="0" err="1" smtClean="0">
                <a:latin typeface="Courier New"/>
                <a:cs typeface="Courier New"/>
              </a:rPr>
              <a:t>int</a:t>
            </a:r>
            <a:r>
              <a:rPr lang="en-US" sz="1100" dirty="0" smtClean="0">
                <a:latin typeface="Courier New"/>
                <a:cs typeface="Courier New"/>
              </a:rPr>
              <a:t> = </a:t>
            </a:r>
            <a:r>
              <a:rPr lang="en-US" sz="1100" dirty="0" err="1" smtClean="0">
                <a:latin typeface="Courier New"/>
                <a:cs typeface="Courier New"/>
              </a:rPr>
              <a:t>floord</a:t>
            </a:r>
            <a:r>
              <a:rPr lang="en-US" sz="1100" dirty="0" smtClean="0">
                <a:latin typeface="Courier New"/>
                <a:cs typeface="Courier New"/>
              </a:rPr>
              <a:t>(3*</a:t>
            </a:r>
            <a:r>
              <a:rPr lang="en-US" sz="1100" dirty="0" err="1" smtClean="0">
                <a:latin typeface="Courier New"/>
                <a:cs typeface="Courier New"/>
              </a:rPr>
              <a:t>Uj</a:t>
            </a:r>
            <a:r>
              <a:rPr lang="en-US" sz="1100" dirty="0" smtClean="0">
                <a:latin typeface="Courier New"/>
                <a:cs typeface="Courier New"/>
              </a:rPr>
              <a:t>+(kt+2)*tau-2,tau_times_3);</a:t>
            </a:r>
            <a:endParaRPr lang="en-US" sz="110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latin typeface="Courier New"/>
                <a:cs typeface="Courier New"/>
              </a:rPr>
              <a:t>var</a:t>
            </a: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>
                <a:latin typeface="Courier New"/>
                <a:cs typeface="Courier New"/>
              </a:rPr>
              <a:t>k2_lb: </a:t>
            </a:r>
            <a:r>
              <a:rPr lang="en-US" sz="1100" dirty="0" err="1">
                <a:latin typeface="Courier New"/>
                <a:cs typeface="Courier New"/>
              </a:rPr>
              <a:t>int</a:t>
            </a:r>
            <a:r>
              <a:rPr lang="en-US" sz="1100" dirty="0">
                <a:latin typeface="Courier New"/>
                <a:cs typeface="Courier New"/>
              </a:rPr>
              <a:t> = </a:t>
            </a:r>
            <a:r>
              <a:rPr lang="en-US" sz="1100" dirty="0" err="1">
                <a:latin typeface="Courier New"/>
                <a:cs typeface="Courier New"/>
              </a:rPr>
              <a:t>floord</a:t>
            </a:r>
            <a:r>
              <a:rPr lang="en-US" sz="1100" dirty="0">
                <a:latin typeface="Courier New"/>
                <a:cs typeface="Courier New"/>
              </a:rPr>
              <a:t>((2</a:t>
            </a:r>
            <a:r>
              <a:rPr lang="en-US" sz="1100" dirty="0" smtClean="0">
                <a:latin typeface="Courier New"/>
                <a:cs typeface="Courier New"/>
              </a:rPr>
              <a:t>*kt-</a:t>
            </a:r>
            <a:r>
              <a:rPr lang="en-US" sz="1100" dirty="0">
                <a:latin typeface="Courier New"/>
                <a:cs typeface="Courier New"/>
              </a:rPr>
              <a:t>2)*tau-3*Ui+2,tau_times_3);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latin typeface="Courier New"/>
                <a:cs typeface="Courier New"/>
              </a:rPr>
              <a:t>var</a:t>
            </a: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>
                <a:latin typeface="Courier New"/>
                <a:cs typeface="Courier New"/>
              </a:rPr>
              <a:t>k2_ub: </a:t>
            </a:r>
            <a:r>
              <a:rPr lang="en-US" sz="1100" dirty="0" err="1">
                <a:latin typeface="Courier New"/>
                <a:cs typeface="Courier New"/>
              </a:rPr>
              <a:t>int</a:t>
            </a:r>
            <a:r>
              <a:rPr lang="en-US" sz="1100" dirty="0">
                <a:latin typeface="Courier New"/>
                <a:cs typeface="Courier New"/>
              </a:rPr>
              <a:t> = </a:t>
            </a:r>
            <a:r>
              <a:rPr lang="en-US" sz="1100" dirty="0" err="1">
                <a:latin typeface="Courier New"/>
                <a:cs typeface="Courier New"/>
              </a:rPr>
              <a:t>floord</a:t>
            </a:r>
            <a:r>
              <a:rPr lang="en-US" sz="1100" dirty="0">
                <a:latin typeface="Courier New"/>
                <a:cs typeface="Courier New"/>
              </a:rPr>
              <a:t>((2+2</a:t>
            </a:r>
            <a:r>
              <a:rPr lang="en-US" sz="1100" dirty="0" smtClean="0">
                <a:latin typeface="Courier New"/>
                <a:cs typeface="Courier New"/>
              </a:rPr>
              <a:t>*</a:t>
            </a:r>
            <a:r>
              <a:rPr lang="en-US" sz="1100" dirty="0" err="1" smtClean="0">
                <a:latin typeface="Courier New"/>
                <a:cs typeface="Courier New"/>
              </a:rPr>
              <a:t>kt</a:t>
            </a:r>
            <a:r>
              <a:rPr lang="en-US" sz="1100" dirty="0" smtClean="0">
                <a:latin typeface="Courier New"/>
                <a:cs typeface="Courier New"/>
              </a:rPr>
              <a:t>)</a:t>
            </a:r>
            <a:r>
              <a:rPr lang="en-US" sz="1100" dirty="0">
                <a:latin typeface="Courier New"/>
                <a:cs typeface="Courier New"/>
              </a:rPr>
              <a:t>*tau-2-3*Li,tau_times_3);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</a:t>
            </a:r>
            <a:r>
              <a:rPr lang="en-US" sz="1100" dirty="0" err="1" smtClean="0">
                <a:latin typeface="Courier New"/>
                <a:cs typeface="Courier New"/>
              </a:rPr>
              <a:t>forall</a:t>
            </a: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>
                <a:latin typeface="Courier New"/>
                <a:cs typeface="Courier New"/>
              </a:rPr>
              <a:t>k1 in </a:t>
            </a:r>
            <a:r>
              <a:rPr lang="en-US" sz="1100" dirty="0" smtClean="0">
                <a:latin typeface="Courier New"/>
                <a:cs typeface="Courier New"/>
              </a:rPr>
              <a:t>k1_lb </a:t>
            </a:r>
            <a:r>
              <a:rPr lang="en-US" sz="1100" dirty="0">
                <a:latin typeface="Courier New"/>
                <a:cs typeface="Courier New"/>
              </a:rPr>
              <a:t>.. </a:t>
            </a:r>
            <a:r>
              <a:rPr lang="en-US" sz="1100" dirty="0" smtClean="0">
                <a:latin typeface="Courier New"/>
                <a:cs typeface="Courier New"/>
              </a:rPr>
              <a:t>k1_ub</a:t>
            </a: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</a:t>
            </a:r>
            <a:r>
              <a:rPr lang="de-DE" sz="1100" dirty="0" err="1" smtClean="0">
                <a:latin typeface="Courier New"/>
                <a:cs typeface="Courier New"/>
              </a:rPr>
              <a:t>for</a:t>
            </a:r>
            <a:r>
              <a:rPr lang="de-DE" sz="1100" dirty="0" smtClean="0">
                <a:latin typeface="Courier New"/>
                <a:cs typeface="Courier New"/>
              </a:rPr>
              <a:t> </a:t>
            </a:r>
            <a:r>
              <a:rPr lang="de-DE" sz="1100" dirty="0">
                <a:latin typeface="Courier New"/>
                <a:cs typeface="Courier New"/>
              </a:rPr>
              <a:t>x in k2_lb .. k2_ub </a:t>
            </a:r>
            <a:r>
              <a:rPr lang="de-DE" sz="1100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sz="1100" dirty="0">
                <a:latin typeface="Courier New"/>
                <a:cs typeface="Courier New"/>
              </a:rPr>
              <a:t> </a:t>
            </a:r>
            <a:r>
              <a:rPr lang="de-DE" sz="1100" dirty="0" smtClean="0">
                <a:latin typeface="Courier New"/>
                <a:cs typeface="Courier New"/>
              </a:rPr>
              <a:t>   </a:t>
            </a:r>
            <a:r>
              <a:rPr lang="en-US" sz="1100" dirty="0" err="1" smtClean="0">
                <a:latin typeface="Courier New"/>
                <a:cs typeface="Courier New"/>
              </a:rPr>
              <a:t>var</a:t>
            </a:r>
            <a:r>
              <a:rPr lang="en-US" sz="1100" dirty="0" smtClean="0">
                <a:latin typeface="Courier New"/>
                <a:cs typeface="Courier New"/>
              </a:rPr>
              <a:t> </a:t>
            </a:r>
            <a:r>
              <a:rPr lang="en-US" sz="1100" dirty="0">
                <a:latin typeface="Courier New"/>
                <a:cs typeface="Courier New"/>
              </a:rPr>
              <a:t>k2 = x-k1</a:t>
            </a:r>
            <a:r>
              <a:rPr lang="en-US" sz="11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smtClean="0">
                <a:latin typeface="Courier New"/>
                <a:cs typeface="Courier New"/>
              </a:rPr>
              <a:t>   </a:t>
            </a:r>
            <a:r>
              <a:rPr lang="nl-NL" sz="1100" dirty="0" err="1" smtClean="0">
                <a:latin typeface="Courier New"/>
                <a:cs typeface="Courier New"/>
              </a:rPr>
              <a:t>for</a:t>
            </a:r>
            <a:r>
              <a:rPr lang="nl-NL" sz="1100" dirty="0" smtClean="0">
                <a:latin typeface="Courier New"/>
                <a:cs typeface="Courier New"/>
              </a:rPr>
              <a:t> </a:t>
            </a:r>
            <a:r>
              <a:rPr lang="nl-NL" sz="1100" dirty="0">
                <a:latin typeface="Courier New"/>
                <a:cs typeface="Courier New"/>
              </a:rPr>
              <a:t>t in max(1,floord</a:t>
            </a:r>
            <a:r>
              <a:rPr lang="nl-NL" sz="1100" dirty="0" smtClean="0">
                <a:latin typeface="Courier New"/>
                <a:cs typeface="Courier New"/>
              </a:rPr>
              <a:t>(kt*</a:t>
            </a:r>
            <a:r>
              <a:rPr lang="nl-NL" sz="1100" dirty="0">
                <a:latin typeface="Courier New"/>
                <a:cs typeface="Courier New"/>
              </a:rPr>
              <a:t>tau,3</a:t>
            </a:r>
            <a:r>
              <a:rPr lang="nl-NL" sz="1100" dirty="0" smtClean="0">
                <a:latin typeface="Courier New"/>
                <a:cs typeface="Courier New"/>
              </a:rPr>
              <a:t>))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1100" dirty="0" smtClean="0">
                <a:latin typeface="Courier New"/>
                <a:cs typeface="Courier New"/>
              </a:rPr>
              <a:t>          .. min</a:t>
            </a:r>
            <a:r>
              <a:rPr lang="nl-NL" sz="1100" dirty="0">
                <a:latin typeface="Courier New"/>
                <a:cs typeface="Courier New"/>
              </a:rPr>
              <a:t>(</a:t>
            </a:r>
            <a:r>
              <a:rPr lang="nl-NL" sz="1100" dirty="0" err="1">
                <a:latin typeface="Courier New"/>
                <a:cs typeface="Courier New"/>
              </a:rPr>
              <a:t>T,floord</a:t>
            </a:r>
            <a:r>
              <a:rPr lang="nl-NL" sz="1100" dirty="0">
                <a:latin typeface="Courier New"/>
                <a:cs typeface="Courier New"/>
              </a:rPr>
              <a:t>((3</a:t>
            </a:r>
            <a:r>
              <a:rPr lang="nl-NL" sz="1100" dirty="0" smtClean="0">
                <a:latin typeface="Courier New"/>
                <a:cs typeface="Courier New"/>
              </a:rPr>
              <a:t>+kt)</a:t>
            </a:r>
            <a:r>
              <a:rPr lang="nl-NL" sz="1100" dirty="0">
                <a:latin typeface="Courier New"/>
                <a:cs typeface="Courier New"/>
              </a:rPr>
              <a:t>*tau-3,3))</a:t>
            </a:r>
            <a:r>
              <a:rPr lang="nl-NL" sz="1100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1100" dirty="0" smtClean="0">
                <a:latin typeface="Courier New"/>
                <a:cs typeface="Courier New"/>
              </a:rPr>
              <a:t>             </a:t>
            </a:r>
            <a:endParaRPr lang="nl-NL" sz="110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smtClean="0">
                <a:latin typeface="Courier New"/>
                <a:cs typeface="Courier New"/>
              </a:rPr>
              <a:t>    write </a:t>
            </a:r>
            <a:r>
              <a:rPr lang="en-US" sz="1100" dirty="0">
                <a:latin typeface="Courier New"/>
                <a:cs typeface="Courier New"/>
              </a:rPr>
              <a:t>= t &amp; 1;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 read </a:t>
            </a:r>
            <a:r>
              <a:rPr lang="en-US" sz="1100" dirty="0">
                <a:latin typeface="Courier New"/>
                <a:cs typeface="Courier New"/>
              </a:rPr>
              <a:t>= </a:t>
            </a:r>
            <a:r>
              <a:rPr lang="en-US" sz="1100" dirty="0" smtClean="0">
                <a:latin typeface="Courier New"/>
                <a:cs typeface="Courier New"/>
              </a:rPr>
              <a:t>1 - write</a:t>
            </a:r>
            <a:r>
              <a:rPr lang="en-US" sz="1100" dirty="0">
                <a:latin typeface="Courier New"/>
                <a:cs typeface="Courier New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smtClean="0">
                <a:latin typeface="Courier New"/>
                <a:cs typeface="Courier New"/>
              </a:rPr>
              <a:t>    for x </a:t>
            </a:r>
            <a:r>
              <a:rPr lang="en-US" sz="1100" dirty="0">
                <a:latin typeface="Courier New"/>
                <a:cs typeface="Courier New"/>
              </a:rPr>
              <a:t>in max(Li</a:t>
            </a:r>
            <a:r>
              <a:rPr lang="en-US" sz="1100" dirty="0" smtClean="0">
                <a:latin typeface="Courier New"/>
                <a:cs typeface="Courier New"/>
              </a:rPr>
              <a:t>,(kt-</a:t>
            </a:r>
            <a:r>
              <a:rPr lang="en-US" sz="1100" dirty="0">
                <a:latin typeface="Courier New"/>
                <a:cs typeface="Courier New"/>
              </a:rPr>
              <a:t>k1-k2)*tau-t</a:t>
            </a:r>
            <a:r>
              <a:rPr lang="en-US" sz="1100" dirty="0" smtClean="0">
                <a:latin typeface="Courier New"/>
                <a:cs typeface="Courier New"/>
              </a:rPr>
              <a:t>,2</a:t>
            </a:r>
            <a:r>
              <a:rPr lang="en-US" sz="1100" dirty="0">
                <a:latin typeface="Courier New"/>
                <a:cs typeface="Courier New"/>
              </a:rPr>
              <a:t>*t-(2+k1+k2)*tau+2</a:t>
            </a:r>
            <a:r>
              <a:rPr lang="en-US" sz="1100" dirty="0" smtClean="0">
                <a:latin typeface="Courier New"/>
                <a:cs typeface="Courier New"/>
              </a:rPr>
              <a:t>)</a:t>
            </a:r>
            <a:r>
              <a:rPr lang="en-US" sz="1100" dirty="0">
                <a:latin typeface="Courier New"/>
                <a:cs typeface="Courier New"/>
              </a:rPr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smtClean="0">
                <a:latin typeface="Courier New"/>
                <a:cs typeface="Courier New"/>
              </a:rPr>
              <a:t>          </a:t>
            </a:r>
            <a:r>
              <a:rPr lang="en-US" sz="1100" dirty="0">
                <a:latin typeface="Courier New"/>
                <a:cs typeface="Courier New"/>
              </a:rPr>
              <a:t>.. min(</a:t>
            </a:r>
            <a:r>
              <a:rPr lang="en-US" sz="1100" dirty="0" err="1">
                <a:latin typeface="Courier New"/>
                <a:cs typeface="Courier New"/>
              </a:rPr>
              <a:t>Ui,min</a:t>
            </a:r>
            <a:r>
              <a:rPr lang="en-US" sz="1100" dirty="0">
                <a:latin typeface="Courier New"/>
                <a:cs typeface="Courier New"/>
              </a:rPr>
              <a:t>((1</a:t>
            </a:r>
            <a:r>
              <a:rPr lang="en-US" sz="1100" dirty="0" smtClean="0">
                <a:latin typeface="Courier New"/>
                <a:cs typeface="Courier New"/>
              </a:rPr>
              <a:t>+kt-</a:t>
            </a:r>
            <a:r>
              <a:rPr lang="en-US" sz="1100" dirty="0">
                <a:latin typeface="Courier New"/>
                <a:cs typeface="Courier New"/>
              </a:rPr>
              <a:t>k1-k2)*tau-t-1, 2*t-(k1+k2)*tau))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1100" dirty="0" smtClean="0">
                <a:latin typeface="Courier New"/>
                <a:cs typeface="Courier New"/>
              </a:rPr>
              <a:t>    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1100" dirty="0" smtClean="0">
                <a:latin typeface="Courier New"/>
                <a:cs typeface="Courier New"/>
              </a:rPr>
              <a:t>      </a:t>
            </a:r>
            <a:r>
              <a:rPr lang="nl-NL" sz="1100" dirty="0" err="1" smtClean="0">
                <a:latin typeface="Courier New"/>
                <a:cs typeface="Courier New"/>
              </a:rPr>
              <a:t>for</a:t>
            </a:r>
            <a:r>
              <a:rPr lang="nl-NL" sz="1100" dirty="0" smtClean="0">
                <a:latin typeface="Courier New"/>
                <a:cs typeface="Courier New"/>
              </a:rPr>
              <a:t> y </a:t>
            </a:r>
            <a:r>
              <a:rPr lang="nl-NL" sz="1100" dirty="0">
                <a:latin typeface="Courier New"/>
                <a:cs typeface="Courier New"/>
              </a:rPr>
              <a:t>in max(</a:t>
            </a:r>
            <a:r>
              <a:rPr lang="nl-NL" sz="1100" dirty="0" err="1" smtClean="0">
                <a:latin typeface="Courier New"/>
                <a:cs typeface="Courier New"/>
              </a:rPr>
              <a:t>Lj,tau</a:t>
            </a:r>
            <a:r>
              <a:rPr lang="nl-NL" sz="1100" dirty="0">
                <a:latin typeface="Courier New"/>
                <a:cs typeface="Courier New"/>
              </a:rPr>
              <a:t>*k1-t,t</a:t>
            </a:r>
            <a:r>
              <a:rPr lang="nl-NL" sz="1100" dirty="0" smtClean="0">
                <a:latin typeface="Courier New"/>
                <a:cs typeface="Courier New"/>
              </a:rPr>
              <a:t>-x-</a:t>
            </a:r>
            <a:r>
              <a:rPr lang="nl-NL" sz="1100" dirty="0">
                <a:latin typeface="Courier New"/>
                <a:cs typeface="Courier New"/>
              </a:rPr>
              <a:t>(1+k2)*tau+</a:t>
            </a:r>
            <a:r>
              <a:rPr lang="nl-NL" sz="1100" dirty="0" smtClean="0">
                <a:latin typeface="Courier New"/>
                <a:cs typeface="Courier New"/>
              </a:rPr>
              <a:t>1)</a:t>
            </a:r>
            <a:endParaRPr lang="nl-NL" sz="110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nl-NL" sz="1100" dirty="0">
                <a:latin typeface="Courier New"/>
                <a:cs typeface="Courier New"/>
              </a:rPr>
              <a:t>    </a:t>
            </a:r>
            <a:r>
              <a:rPr lang="nl-NL" sz="1100" dirty="0" smtClean="0">
                <a:latin typeface="Courier New"/>
                <a:cs typeface="Courier New"/>
              </a:rPr>
              <a:t>        </a:t>
            </a:r>
            <a:r>
              <a:rPr lang="nl-NL" sz="1100" dirty="0">
                <a:latin typeface="Courier New"/>
                <a:cs typeface="Courier New"/>
              </a:rPr>
              <a:t>.. min(</a:t>
            </a:r>
            <a:r>
              <a:rPr lang="nl-NL" sz="1100" dirty="0" err="1" smtClean="0">
                <a:latin typeface="Courier New"/>
                <a:cs typeface="Courier New"/>
              </a:rPr>
              <a:t>Uj</a:t>
            </a:r>
            <a:r>
              <a:rPr lang="nl-NL" sz="1100" dirty="0" smtClean="0">
                <a:latin typeface="Courier New"/>
                <a:cs typeface="Courier New"/>
              </a:rPr>
              <a:t>,(</a:t>
            </a:r>
            <a:r>
              <a:rPr lang="nl-NL" sz="1100" dirty="0">
                <a:latin typeface="Courier New"/>
                <a:cs typeface="Courier New"/>
              </a:rPr>
              <a:t>1+k1)*tau-t-1,t</a:t>
            </a:r>
            <a:r>
              <a:rPr lang="nl-NL" sz="1100" dirty="0" smtClean="0">
                <a:latin typeface="Courier New"/>
                <a:cs typeface="Courier New"/>
              </a:rPr>
              <a:t>-x-</a:t>
            </a:r>
            <a:r>
              <a:rPr lang="nl-NL" sz="1100" dirty="0">
                <a:latin typeface="Courier New"/>
                <a:cs typeface="Courier New"/>
              </a:rPr>
              <a:t>k2*</a:t>
            </a:r>
            <a:r>
              <a:rPr lang="nl-NL" sz="1100" dirty="0" err="1" smtClean="0">
                <a:latin typeface="Courier New"/>
                <a:cs typeface="Courier New"/>
              </a:rPr>
              <a:t>tau</a:t>
            </a:r>
            <a:r>
              <a:rPr lang="nl-NL" sz="1100" dirty="0" smtClean="0">
                <a:latin typeface="Courier New"/>
                <a:cs typeface="Courier New"/>
              </a:rPr>
              <a:t>)</a:t>
            </a:r>
            <a:r>
              <a:rPr lang="nl-NL" sz="1100" dirty="0">
                <a:latin typeface="Courier New"/>
                <a:cs typeface="Courier New"/>
              </a:rPr>
              <a:t>{      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>
                <a:latin typeface="Courier New"/>
                <a:cs typeface="Courier New"/>
              </a:rPr>
              <a:t>     </a:t>
            </a:r>
            <a:r>
              <a:rPr lang="en-US" sz="1100" dirty="0" smtClean="0">
                <a:latin typeface="Courier New"/>
                <a:cs typeface="Courier New"/>
              </a:rPr>
              <a:t>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       </a:t>
            </a:r>
            <a:r>
              <a:rPr lang="en-US" sz="1100" b="1" dirty="0" smtClean="0">
                <a:latin typeface="Courier New"/>
                <a:cs typeface="Courier New"/>
              </a:rPr>
              <a:t>yield (read, write, x, y);</a:t>
            </a:r>
            <a:endParaRPr lang="de-DE" sz="1100" b="1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1100" b="1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110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 smtClean="0">
                <a:latin typeface="Courier New"/>
                <a:cs typeface="Courier New"/>
              </a:rPr>
              <a:t>} } } } } } }</a:t>
            </a:r>
            <a:endParaRPr lang="en-US" sz="11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215784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Chapel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new parallel programming </a:t>
            </a:r>
            <a:r>
              <a:rPr lang="en-US" dirty="0" smtClean="0"/>
              <a:t>language</a:t>
            </a:r>
            <a:endParaRPr lang="en-US" dirty="0"/>
          </a:p>
          <a:p>
            <a:pPr lvl="1"/>
            <a:r>
              <a:rPr lang="en-US" dirty="0" smtClean="0"/>
              <a:t>Design </a:t>
            </a:r>
            <a:r>
              <a:rPr lang="en-US" dirty="0"/>
              <a:t>and development led by Cray </a:t>
            </a:r>
            <a:r>
              <a:rPr lang="en-US" dirty="0" smtClean="0"/>
              <a:t>Inc.</a:t>
            </a:r>
          </a:p>
          <a:p>
            <a:pPr lvl="1"/>
            <a:r>
              <a:rPr lang="en-US" dirty="0" smtClean="0"/>
              <a:t>Initiated </a:t>
            </a:r>
            <a:r>
              <a:rPr lang="en-US" dirty="0"/>
              <a:t>under the DARPA HPCS program </a:t>
            </a:r>
          </a:p>
          <a:p>
            <a:r>
              <a:rPr lang="en-US" dirty="0" smtClean="0"/>
              <a:t>Overall </a:t>
            </a:r>
            <a:r>
              <a:rPr lang="en-US" dirty="0"/>
              <a:t>goal: Improve programmer productivity </a:t>
            </a:r>
          </a:p>
          <a:p>
            <a:pPr lvl="1"/>
            <a:r>
              <a:rPr lang="en-US" dirty="0" smtClean="0"/>
              <a:t>Improve </a:t>
            </a:r>
            <a:r>
              <a:rPr lang="en-US" dirty="0"/>
              <a:t>the </a:t>
            </a:r>
            <a:r>
              <a:rPr lang="en-US" b="1" dirty="0"/>
              <a:t>programmability</a:t>
            </a:r>
            <a:r>
              <a:rPr lang="en-US" dirty="0"/>
              <a:t> of parallel computers </a:t>
            </a:r>
          </a:p>
          <a:p>
            <a:pPr lvl="1"/>
            <a:r>
              <a:rPr lang="en-US" dirty="0" smtClean="0"/>
              <a:t>Match </a:t>
            </a:r>
            <a:r>
              <a:rPr lang="en-US" dirty="0"/>
              <a:t>or beat the </a:t>
            </a:r>
            <a:r>
              <a:rPr lang="en-US" b="1" dirty="0"/>
              <a:t>performance</a:t>
            </a:r>
            <a:r>
              <a:rPr lang="en-US" dirty="0"/>
              <a:t> of current programming models 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better </a:t>
            </a:r>
            <a:r>
              <a:rPr lang="en-US" b="1" dirty="0"/>
              <a:t>portability</a:t>
            </a:r>
            <a:r>
              <a:rPr lang="en-US" dirty="0"/>
              <a:t> than current programming models </a:t>
            </a:r>
          </a:p>
          <a:p>
            <a:pPr lvl="1"/>
            <a:r>
              <a:rPr lang="en-US" dirty="0" smtClean="0"/>
              <a:t>Improve </a:t>
            </a:r>
            <a:r>
              <a:rPr lang="en-US" dirty="0"/>
              <a:t>the </a:t>
            </a:r>
            <a:r>
              <a:rPr lang="en-US" b="1" dirty="0"/>
              <a:t>robustness</a:t>
            </a:r>
            <a:r>
              <a:rPr lang="en-US" dirty="0"/>
              <a:t> of parallel codes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4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of Code Complexity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Without Iterator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2" y="2174874"/>
            <a:ext cx="4187825" cy="4683126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for </a:t>
            </a:r>
            <a:r>
              <a:rPr lang="en-US" sz="900" dirty="0" err="1" smtClean="0">
                <a:latin typeface="Courier New"/>
                <a:cs typeface="Courier New"/>
              </a:rPr>
              <a:t>kt</a:t>
            </a:r>
            <a:r>
              <a:rPr lang="en-US" sz="900" dirty="0" smtClean="0">
                <a:latin typeface="Courier New"/>
                <a:cs typeface="Courier New"/>
              </a:rPr>
              <a:t> in -2 .. </a:t>
            </a:r>
            <a:r>
              <a:rPr lang="en-US" sz="900" dirty="0" err="1" smtClean="0">
                <a:latin typeface="Courier New"/>
                <a:cs typeface="Courier New"/>
              </a:rPr>
              <a:t>floord</a:t>
            </a:r>
            <a:r>
              <a:rPr lang="en-US" sz="900" dirty="0" smtClean="0">
                <a:latin typeface="Courier New"/>
                <a:cs typeface="Courier New"/>
              </a:rPr>
              <a:t>(3*</a:t>
            </a:r>
            <a:r>
              <a:rPr lang="en-US" sz="900" dirty="0" err="1" smtClean="0">
                <a:latin typeface="Courier New"/>
                <a:cs typeface="Courier New"/>
              </a:rPr>
              <a:t>T,tau</a:t>
            </a:r>
            <a:r>
              <a:rPr lang="en-US" sz="900" dirty="0" smtClean="0">
                <a:latin typeface="Courier New"/>
                <a:cs typeface="Courier New"/>
              </a:rPr>
              <a:t>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 </a:t>
            </a:r>
            <a:r>
              <a:rPr lang="en-US" sz="900" dirty="0" err="1" smtClean="0">
                <a:latin typeface="Courier New"/>
                <a:cs typeface="Courier New"/>
              </a:rPr>
              <a:t>var</a:t>
            </a:r>
            <a:r>
              <a:rPr lang="en-US" sz="900" dirty="0" smtClean="0">
                <a:latin typeface="Courier New"/>
                <a:cs typeface="Courier New"/>
              </a:rPr>
              <a:t> k1_lb: </a:t>
            </a:r>
            <a:r>
              <a:rPr lang="en-US" sz="900" dirty="0" err="1" smtClean="0">
                <a:latin typeface="Courier New"/>
                <a:cs typeface="Courier New"/>
              </a:rPr>
              <a:t>int</a:t>
            </a:r>
            <a:r>
              <a:rPr lang="en-US" sz="900" dirty="0" smtClean="0">
                <a:latin typeface="Courier New"/>
                <a:cs typeface="Courier New"/>
              </a:rPr>
              <a:t> = </a:t>
            </a:r>
            <a:r>
              <a:rPr lang="en-US" sz="900" dirty="0" err="1" smtClean="0">
                <a:latin typeface="Courier New"/>
                <a:cs typeface="Courier New"/>
              </a:rPr>
              <a:t>floord</a:t>
            </a:r>
            <a:r>
              <a:rPr lang="en-US" sz="900" dirty="0" smtClean="0">
                <a:latin typeface="Courier New"/>
                <a:cs typeface="Courier New"/>
              </a:rPr>
              <a:t>(3*Lj+2+(kt-2)*tau,tau_times_3);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 </a:t>
            </a:r>
            <a:r>
              <a:rPr lang="en-US" sz="900" dirty="0" err="1" smtClean="0">
                <a:latin typeface="Courier New"/>
                <a:cs typeface="Courier New"/>
              </a:rPr>
              <a:t>var</a:t>
            </a:r>
            <a:r>
              <a:rPr lang="en-US" sz="900" dirty="0" smtClean="0">
                <a:latin typeface="Courier New"/>
                <a:cs typeface="Courier New"/>
              </a:rPr>
              <a:t> k1_ub: </a:t>
            </a:r>
            <a:r>
              <a:rPr lang="en-US" sz="900" dirty="0" err="1" smtClean="0">
                <a:latin typeface="Courier New"/>
                <a:cs typeface="Courier New"/>
              </a:rPr>
              <a:t>int</a:t>
            </a:r>
            <a:r>
              <a:rPr lang="en-US" sz="900" dirty="0" smtClean="0">
                <a:latin typeface="Courier New"/>
                <a:cs typeface="Courier New"/>
              </a:rPr>
              <a:t> = </a:t>
            </a:r>
            <a:r>
              <a:rPr lang="en-US" sz="900" dirty="0" err="1" smtClean="0">
                <a:latin typeface="Courier New"/>
                <a:cs typeface="Courier New"/>
              </a:rPr>
              <a:t>floord</a:t>
            </a:r>
            <a:r>
              <a:rPr lang="en-US" sz="900" dirty="0" smtClean="0">
                <a:latin typeface="Courier New"/>
                <a:cs typeface="Courier New"/>
              </a:rPr>
              <a:t>(3*</a:t>
            </a:r>
            <a:r>
              <a:rPr lang="en-US" sz="900" dirty="0" err="1" smtClean="0">
                <a:latin typeface="Courier New"/>
                <a:cs typeface="Courier New"/>
              </a:rPr>
              <a:t>Uj</a:t>
            </a:r>
            <a:r>
              <a:rPr lang="en-US" sz="900" dirty="0" smtClean="0">
                <a:latin typeface="Courier New"/>
                <a:cs typeface="Courier New"/>
              </a:rPr>
              <a:t>+(kt+2)*tau-2,tau_times_3);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 </a:t>
            </a:r>
            <a:r>
              <a:rPr lang="en-US" sz="900" dirty="0" err="1" smtClean="0">
                <a:latin typeface="Courier New"/>
                <a:cs typeface="Courier New"/>
              </a:rPr>
              <a:t>var</a:t>
            </a:r>
            <a:r>
              <a:rPr lang="en-US" sz="900" dirty="0" smtClean="0">
                <a:latin typeface="Courier New"/>
                <a:cs typeface="Courier New"/>
              </a:rPr>
              <a:t> k2_lb: </a:t>
            </a:r>
            <a:r>
              <a:rPr lang="en-US" sz="900" dirty="0" err="1" smtClean="0">
                <a:latin typeface="Courier New"/>
                <a:cs typeface="Courier New"/>
              </a:rPr>
              <a:t>int</a:t>
            </a:r>
            <a:r>
              <a:rPr lang="en-US" sz="900" dirty="0" smtClean="0">
                <a:latin typeface="Courier New"/>
                <a:cs typeface="Courier New"/>
              </a:rPr>
              <a:t> = </a:t>
            </a:r>
            <a:r>
              <a:rPr lang="en-US" sz="900" dirty="0" err="1" smtClean="0">
                <a:latin typeface="Courier New"/>
                <a:cs typeface="Courier New"/>
              </a:rPr>
              <a:t>floord</a:t>
            </a:r>
            <a:r>
              <a:rPr lang="en-US" sz="900" dirty="0" smtClean="0">
                <a:latin typeface="Courier New"/>
                <a:cs typeface="Courier New"/>
              </a:rPr>
              <a:t>((2*kt-2)*tau-3*Ui+2,tau_times_3);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 </a:t>
            </a:r>
            <a:r>
              <a:rPr lang="en-US" sz="900" dirty="0" err="1" smtClean="0">
                <a:latin typeface="Courier New"/>
                <a:cs typeface="Courier New"/>
              </a:rPr>
              <a:t>var</a:t>
            </a:r>
            <a:r>
              <a:rPr lang="en-US" sz="900" dirty="0" smtClean="0">
                <a:latin typeface="Courier New"/>
                <a:cs typeface="Courier New"/>
              </a:rPr>
              <a:t> k2_ub: </a:t>
            </a:r>
            <a:r>
              <a:rPr lang="en-US" sz="900" dirty="0" err="1" smtClean="0">
                <a:latin typeface="Courier New"/>
                <a:cs typeface="Courier New"/>
              </a:rPr>
              <a:t>int</a:t>
            </a:r>
            <a:r>
              <a:rPr lang="en-US" sz="900" dirty="0" smtClean="0">
                <a:latin typeface="Courier New"/>
                <a:cs typeface="Courier New"/>
              </a:rPr>
              <a:t> = </a:t>
            </a:r>
            <a:r>
              <a:rPr lang="en-US" sz="900" dirty="0" err="1" smtClean="0">
                <a:latin typeface="Courier New"/>
                <a:cs typeface="Courier New"/>
              </a:rPr>
              <a:t>floord</a:t>
            </a:r>
            <a:r>
              <a:rPr lang="en-US" sz="900" dirty="0" smtClean="0">
                <a:latin typeface="Courier New"/>
                <a:cs typeface="Courier New"/>
              </a:rPr>
              <a:t>((2+2*</a:t>
            </a:r>
            <a:r>
              <a:rPr lang="en-US" sz="900" dirty="0" err="1" smtClean="0">
                <a:latin typeface="Courier New"/>
                <a:cs typeface="Courier New"/>
              </a:rPr>
              <a:t>kt</a:t>
            </a:r>
            <a:r>
              <a:rPr lang="en-US" sz="900" dirty="0" smtClean="0">
                <a:latin typeface="Courier New"/>
                <a:cs typeface="Courier New"/>
              </a:rPr>
              <a:t>)*tau-2-3*Li,tau_times_3);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 </a:t>
            </a:r>
            <a:r>
              <a:rPr lang="en-US" sz="900" dirty="0" err="1" smtClean="0">
                <a:latin typeface="Courier New"/>
                <a:cs typeface="Courier New"/>
              </a:rPr>
              <a:t>forall</a:t>
            </a:r>
            <a:r>
              <a:rPr lang="en-US" sz="900" dirty="0" smtClean="0">
                <a:latin typeface="Courier New"/>
                <a:cs typeface="Courier New"/>
              </a:rPr>
              <a:t> k1 in k1_lb .. k1_ub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  </a:t>
            </a:r>
            <a:r>
              <a:rPr lang="de-DE" sz="900" dirty="0" err="1" smtClean="0">
                <a:latin typeface="Courier New"/>
                <a:cs typeface="Courier New"/>
              </a:rPr>
              <a:t>for</a:t>
            </a:r>
            <a:r>
              <a:rPr lang="de-DE" sz="900" dirty="0" smtClean="0">
                <a:latin typeface="Courier New"/>
                <a:cs typeface="Courier New"/>
              </a:rPr>
              <a:t> x in k2_lb .. k2_ub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sz="900" dirty="0" smtClean="0">
                <a:latin typeface="Courier New"/>
                <a:cs typeface="Courier New"/>
              </a:rPr>
              <a:t>   </a:t>
            </a:r>
            <a:r>
              <a:rPr lang="en-US" sz="900" dirty="0" err="1" smtClean="0">
                <a:latin typeface="Courier New"/>
                <a:cs typeface="Courier New"/>
              </a:rPr>
              <a:t>var</a:t>
            </a:r>
            <a:r>
              <a:rPr lang="en-US" sz="900" dirty="0" smtClean="0">
                <a:latin typeface="Courier New"/>
                <a:cs typeface="Courier New"/>
              </a:rPr>
              <a:t> k2 = x-k1;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   </a:t>
            </a:r>
            <a:r>
              <a:rPr lang="nl-NL" sz="900" dirty="0" err="1" smtClean="0">
                <a:latin typeface="Courier New"/>
                <a:cs typeface="Courier New"/>
              </a:rPr>
              <a:t>for</a:t>
            </a:r>
            <a:r>
              <a:rPr lang="nl-NL" sz="900" dirty="0" smtClean="0">
                <a:latin typeface="Courier New"/>
                <a:cs typeface="Courier New"/>
              </a:rPr>
              <a:t> t in max(1,floord(kt*tau,3))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900" dirty="0" smtClean="0">
                <a:latin typeface="Courier New"/>
                <a:cs typeface="Courier New"/>
              </a:rPr>
              <a:t>         .. min(</a:t>
            </a:r>
            <a:r>
              <a:rPr lang="nl-NL" sz="900" dirty="0" err="1" smtClean="0">
                <a:latin typeface="Courier New"/>
                <a:cs typeface="Courier New"/>
              </a:rPr>
              <a:t>T,floord</a:t>
            </a:r>
            <a:r>
              <a:rPr lang="nl-NL" sz="900" dirty="0" smtClean="0">
                <a:latin typeface="Courier New"/>
                <a:cs typeface="Courier New"/>
              </a:rPr>
              <a:t>((3+kt)*tau-3,3)){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900" dirty="0" smtClean="0">
                <a:latin typeface="Courier New"/>
                <a:cs typeface="Courier New"/>
              </a:rPr>
              <a:t>            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    write = t &amp; 1;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    read = 1 - write;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    for x in max(Li,(kt-k1-k2)*tau-t,2*t-(2+k1+k2)*tau+2))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          .. min(</a:t>
            </a:r>
            <a:r>
              <a:rPr lang="en-US" sz="900" dirty="0" err="1" smtClean="0">
                <a:latin typeface="Courier New"/>
                <a:cs typeface="Courier New"/>
              </a:rPr>
              <a:t>Ui,min</a:t>
            </a:r>
            <a:r>
              <a:rPr lang="en-US" sz="900" dirty="0" smtClean="0">
                <a:latin typeface="Courier New"/>
                <a:cs typeface="Courier New"/>
              </a:rPr>
              <a:t>((1+kt-k1-k2)*tau-t-1, 2*t-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>
                <a:latin typeface="Courier New"/>
                <a:cs typeface="Courier New"/>
              </a:rPr>
              <a:t> </a:t>
            </a:r>
            <a:r>
              <a:rPr lang="en-US" sz="900" dirty="0" smtClean="0">
                <a:latin typeface="Courier New"/>
                <a:cs typeface="Courier New"/>
              </a:rPr>
              <a:t>                (k1+k2)*tau))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900" dirty="0" smtClean="0">
                <a:latin typeface="Courier New"/>
                <a:cs typeface="Courier New"/>
              </a:rPr>
              <a:t>    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900" dirty="0" smtClean="0">
                <a:latin typeface="Courier New"/>
                <a:cs typeface="Courier New"/>
              </a:rPr>
              <a:t>     </a:t>
            </a:r>
            <a:r>
              <a:rPr lang="nl-NL" sz="900" dirty="0" err="1" smtClean="0">
                <a:latin typeface="Courier New"/>
                <a:cs typeface="Courier New"/>
              </a:rPr>
              <a:t>for</a:t>
            </a:r>
            <a:r>
              <a:rPr lang="nl-NL" sz="900" dirty="0" smtClean="0">
                <a:latin typeface="Courier New"/>
                <a:cs typeface="Courier New"/>
              </a:rPr>
              <a:t> y in max(</a:t>
            </a:r>
            <a:r>
              <a:rPr lang="nl-NL" sz="900" dirty="0" err="1" smtClean="0">
                <a:latin typeface="Courier New"/>
                <a:cs typeface="Courier New"/>
              </a:rPr>
              <a:t>Lj,tau</a:t>
            </a:r>
            <a:r>
              <a:rPr lang="nl-NL" sz="900" dirty="0" smtClean="0">
                <a:latin typeface="Courier New"/>
                <a:cs typeface="Courier New"/>
              </a:rPr>
              <a:t>*k1-t,t-x-(1+k2)*tau+1)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900" dirty="0" smtClean="0">
                <a:latin typeface="Courier New"/>
                <a:cs typeface="Courier New"/>
              </a:rPr>
              <a:t>           .. min(</a:t>
            </a:r>
            <a:r>
              <a:rPr lang="nl-NL" sz="900" dirty="0" err="1" smtClean="0">
                <a:latin typeface="Courier New"/>
                <a:cs typeface="Courier New"/>
              </a:rPr>
              <a:t>Uj</a:t>
            </a:r>
            <a:r>
              <a:rPr lang="nl-NL" sz="900" dirty="0" smtClean="0">
                <a:latin typeface="Courier New"/>
                <a:cs typeface="Courier New"/>
              </a:rPr>
              <a:t>,(1+k1)*tau-t-1,t-x-k2*</a:t>
            </a:r>
            <a:r>
              <a:rPr lang="nl-NL" sz="900" dirty="0" err="1" smtClean="0">
                <a:latin typeface="Courier New"/>
                <a:cs typeface="Courier New"/>
              </a:rPr>
              <a:t>tau</a:t>
            </a:r>
            <a:r>
              <a:rPr lang="nl-NL" sz="900" dirty="0" smtClean="0">
                <a:latin typeface="Courier New"/>
                <a:cs typeface="Courier New"/>
              </a:rPr>
              <a:t>){      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     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      </a:t>
            </a:r>
            <a:r>
              <a:rPr lang="en-US" sz="900" spc="-150" dirty="0" smtClean="0">
                <a:latin typeface="Courier New"/>
                <a:cs typeface="Courier New"/>
              </a:rPr>
              <a:t>A[</a:t>
            </a:r>
            <a:r>
              <a:rPr lang="en-US" sz="900" spc="-150" dirty="0" err="1" smtClean="0">
                <a:latin typeface="Courier New"/>
                <a:cs typeface="Courier New"/>
              </a:rPr>
              <a:t>write,x,y</a:t>
            </a:r>
            <a:r>
              <a:rPr lang="en-US" sz="900" spc="-150" dirty="0" smtClean="0">
                <a:latin typeface="Courier New"/>
                <a:cs typeface="Courier New"/>
              </a:rPr>
              <a:t>]=( A[read, x-1, y] + A[read, x, y-1]+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spc="-150" dirty="0" smtClean="0">
                <a:latin typeface="Courier New"/>
                <a:cs typeface="Courier New"/>
              </a:rPr>
              <a:t>                     A[read, x+1, y] + A[read, x, y+1]+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900" spc="-150" dirty="0" smtClean="0">
                <a:latin typeface="Courier New"/>
                <a:cs typeface="Courier New"/>
              </a:rPr>
              <a:t>                     A[read, x  , y] )/5;</a:t>
            </a:r>
            <a:endParaRPr lang="de-DE" sz="9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900" dirty="0" smtClean="0">
                <a:latin typeface="Courier New"/>
                <a:cs typeface="Courier New"/>
              </a:rPr>
              <a:t>} } } } } }</a:t>
            </a:r>
            <a:endParaRPr lang="en-US" sz="900" dirty="0">
              <a:latin typeface="Courier New"/>
              <a:cs typeface="Courier New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With Iterator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32880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err="1" smtClean="0">
                <a:latin typeface="Courier New"/>
                <a:cs typeface="Courier New"/>
              </a:rPr>
              <a:t>forall</a:t>
            </a:r>
            <a:r>
              <a:rPr lang="en-US" sz="1400" dirty="0" smtClean="0">
                <a:latin typeface="Courier New"/>
                <a:cs typeface="Courier New"/>
              </a:rPr>
              <a:t> (read, write, x ,y) in</a:t>
            </a:r>
          </a:p>
          <a:p>
            <a:pPr marL="0" indent="0">
              <a:buNone/>
            </a:pP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DiamondTileIterator</a:t>
            </a:r>
            <a:r>
              <a:rPr lang="en-US" sz="1400" dirty="0" smtClean="0">
                <a:latin typeface="Courier New"/>
                <a:cs typeface="Courier New"/>
              </a:rPr>
              <a:t>(L, U, T, tau)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dirty="0" smtClean="0">
                <a:latin typeface="Courier New"/>
                <a:cs typeface="Courier New"/>
              </a:rPr>
              <a:t>  A[write, x, y] = </a:t>
            </a:r>
            <a:r>
              <a:rPr lang="en-US" sz="1400" spc="-150" dirty="0" smtClean="0">
                <a:latin typeface="Courier New"/>
                <a:cs typeface="Courier New"/>
              </a:rPr>
              <a:t>( A[read, x-1, y] 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spc="-150" dirty="0" smtClean="0">
                <a:latin typeface="Courier New"/>
                <a:cs typeface="Courier New"/>
              </a:rPr>
              <a:t>                         A[read, x, y-1] 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spc="-150" dirty="0" smtClean="0">
                <a:latin typeface="Courier New"/>
                <a:cs typeface="Courier New"/>
              </a:rPr>
              <a:t>                         A[read, x, y  ] 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spc="-150" dirty="0">
                <a:latin typeface="Courier New"/>
                <a:cs typeface="Courier New"/>
              </a:rPr>
              <a:t> </a:t>
            </a:r>
            <a:r>
              <a:rPr lang="en-US" sz="1400" spc="-150" dirty="0" smtClean="0">
                <a:latin typeface="Courier New"/>
                <a:cs typeface="Courier New"/>
              </a:rPr>
              <a:t>                        A[read, x, y+1] 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spc="-150" dirty="0" smtClean="0">
                <a:latin typeface="Courier New"/>
                <a:cs typeface="Courier New"/>
              </a:rPr>
              <a:t>                         A[read, x+1, y] )/5;</a:t>
            </a:r>
            <a:endParaRPr lang="de-DE" sz="1400" spc="-15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29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of Success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Parameterized Diamond Tiling is competitive with fixed size Diamond Tiling.</a:t>
            </a:r>
          </a:p>
          <a:p>
            <a:endParaRPr lang="en-US" dirty="0" smtClean="0"/>
          </a:p>
          <a:p>
            <a:r>
              <a:rPr lang="en-US" dirty="0" smtClean="0"/>
              <a:t>Chapel iterator performance is competitive with C + </a:t>
            </a:r>
            <a:r>
              <a:rPr lang="en-US" dirty="0" err="1" smtClean="0"/>
              <a:t>OpenMP</a:t>
            </a:r>
            <a:r>
              <a:rPr lang="en-US" dirty="0"/>
              <a:t> </a:t>
            </a:r>
            <a:r>
              <a:rPr lang="en-US" dirty="0" smtClean="0"/>
              <a:t>implementation.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12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Hardware:</a:t>
            </a:r>
          </a:p>
          <a:p>
            <a:pPr lvl="1"/>
            <a:r>
              <a:rPr lang="en-US" dirty="0" smtClean="0"/>
              <a:t>Workstation Machine</a:t>
            </a:r>
          </a:p>
          <a:p>
            <a:pPr lvl="1"/>
            <a:r>
              <a:rPr lang="en-US" dirty="0" smtClean="0"/>
              <a:t>Single socket Intel Xeon E5 </a:t>
            </a:r>
          </a:p>
          <a:p>
            <a:pPr lvl="2"/>
            <a:r>
              <a:rPr lang="en-US" dirty="0" smtClean="0"/>
              <a:t>8 Core (16 Hyper-Threads) 2.6GHz</a:t>
            </a:r>
            <a:endParaRPr lang="en-US" dirty="0" smtClean="0"/>
          </a:p>
          <a:p>
            <a:pPr lvl="2"/>
            <a:r>
              <a:rPr lang="en-US" dirty="0" smtClean="0"/>
              <a:t>32Kb L1 data, 256Kb L2, 20Mb L3 Cache</a:t>
            </a:r>
          </a:p>
          <a:p>
            <a:pPr lvl="1"/>
            <a:r>
              <a:rPr lang="en-US" dirty="0" smtClean="0"/>
              <a:t>32 Gb RAM</a:t>
            </a:r>
          </a:p>
          <a:p>
            <a:r>
              <a:rPr lang="en-US" dirty="0"/>
              <a:t>Benchmarks: </a:t>
            </a:r>
          </a:p>
          <a:p>
            <a:pPr lvl="1"/>
            <a:r>
              <a:rPr lang="en-US" dirty="0"/>
              <a:t>Jacobi 1D &amp; 2D</a:t>
            </a:r>
          </a:p>
          <a:p>
            <a:pPr lvl="1"/>
            <a:r>
              <a:rPr lang="en-US" dirty="0" smtClean="0"/>
              <a:t>Problem sizes 2x L3 cache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0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</a:t>
            </a:r>
            <a:r>
              <a:rPr lang="en-US" dirty="0" err="1" smtClean="0"/>
              <a:t>vs</a:t>
            </a:r>
            <a:r>
              <a:rPr lang="en-US" dirty="0" smtClean="0"/>
              <a:t> Fixed Tile Sizes</a:t>
            </a:r>
            <a:endParaRPr lang="en-US" dirty="0"/>
          </a:p>
        </p:txBody>
      </p:sp>
      <p:pic>
        <p:nvPicPr>
          <p:cNvPr id="5" name="Content Placeholder 4" descr="FvP_tau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9" r="-959"/>
          <a:stretch>
            <a:fillRect/>
          </a:stretch>
        </p:blipFill>
        <p:spPr>
          <a:xfrm>
            <a:off x="457201" y="1600200"/>
            <a:ext cx="5529730" cy="45259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2962" y="1600200"/>
            <a:ext cx="3023837" cy="4525963"/>
          </a:xfrm>
        </p:spPr>
        <p:txBody>
          <a:bodyPr anchor="ctr"/>
          <a:lstStyle/>
          <a:p>
            <a:r>
              <a:rPr lang="en-US" dirty="0" smtClean="0"/>
              <a:t>Parameterized tile size does </a:t>
            </a:r>
            <a:r>
              <a:rPr lang="en-US" i="1" dirty="0" smtClean="0"/>
              <a:t>better</a:t>
            </a:r>
            <a:r>
              <a:rPr lang="en-US" dirty="0" smtClean="0"/>
              <a:t> than fixed.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80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Performance</a:t>
            </a:r>
            <a:endParaRPr lang="en-US" dirty="0"/>
          </a:p>
        </p:txBody>
      </p:sp>
      <p:pic>
        <p:nvPicPr>
          <p:cNvPr id="10" name="Content Placeholder 9" descr="J1d_Speedup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55" r="-2255"/>
          <a:stretch>
            <a:fillRect/>
          </a:stretch>
        </p:blipFill>
        <p:spPr>
          <a:xfrm>
            <a:off x="249856" y="1600200"/>
            <a:ext cx="5477896" cy="4525963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520418" y="1600200"/>
            <a:ext cx="3166382" cy="4525963"/>
          </a:xfrm>
        </p:spPr>
        <p:txBody>
          <a:bodyPr anchor="ctr"/>
          <a:lstStyle/>
          <a:p>
            <a:r>
              <a:rPr lang="en-US" dirty="0" smtClean="0"/>
              <a:t>Maximum Speedup:</a:t>
            </a:r>
          </a:p>
          <a:p>
            <a:pPr lvl="1"/>
            <a:r>
              <a:rPr lang="en-US" dirty="0" smtClean="0"/>
              <a:t>Chapel: 8.4x</a:t>
            </a:r>
          </a:p>
          <a:p>
            <a:pPr lvl="1"/>
            <a:r>
              <a:rPr lang="en-US" dirty="0" smtClean="0"/>
              <a:t>C + </a:t>
            </a:r>
            <a:r>
              <a:rPr lang="en-US" dirty="0" err="1" smtClean="0"/>
              <a:t>OpenMP</a:t>
            </a:r>
            <a:r>
              <a:rPr lang="en-US" dirty="0" smtClean="0"/>
              <a:t>: 8.5x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74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Performance</a:t>
            </a:r>
            <a:endParaRPr lang="en-US" dirty="0"/>
          </a:p>
        </p:txBody>
      </p:sp>
      <p:pic>
        <p:nvPicPr>
          <p:cNvPr id="5" name="Content Placeholder 4" descr="J2d_speedup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96" r="-3996"/>
          <a:stretch>
            <a:fillRect/>
          </a:stretch>
        </p:blipFill>
        <p:spPr>
          <a:xfrm>
            <a:off x="262814" y="1600200"/>
            <a:ext cx="5451979" cy="45259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46334" y="1600200"/>
            <a:ext cx="3140466" cy="4525963"/>
          </a:xfrm>
        </p:spPr>
        <p:txBody>
          <a:bodyPr anchor="ctr"/>
          <a:lstStyle/>
          <a:p>
            <a:r>
              <a:rPr lang="en-US" dirty="0" smtClean="0"/>
              <a:t>Maximum Speedup:</a:t>
            </a:r>
          </a:p>
          <a:p>
            <a:pPr lvl="1"/>
            <a:r>
              <a:rPr lang="en-US" dirty="0" smtClean="0"/>
              <a:t>Chapel: 6.7x</a:t>
            </a:r>
          </a:p>
          <a:p>
            <a:pPr lvl="1"/>
            <a:r>
              <a:rPr lang="en-US" dirty="0" smtClean="0"/>
              <a:t>C + </a:t>
            </a:r>
            <a:r>
              <a:rPr lang="en-US" dirty="0" err="1" smtClean="0"/>
              <a:t>OpenMP</a:t>
            </a:r>
            <a:r>
              <a:rPr lang="en-US" dirty="0" smtClean="0"/>
              <a:t>: 6.4x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2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Parameterized tile size Diamond Tiling is just as effective as fixed tile size Diamond Tiling.</a:t>
            </a:r>
          </a:p>
          <a:p>
            <a:endParaRPr lang="en-US" dirty="0"/>
          </a:p>
          <a:p>
            <a:r>
              <a:rPr lang="en-US" dirty="0"/>
              <a:t>Diamond Tiling implemented in Chapel iterators is competitive with Diamond Tiling in C + </a:t>
            </a:r>
            <a:r>
              <a:rPr lang="en-US" dirty="0" err="1"/>
              <a:t>OpenMP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Chapel iterators make advanced tiling schedules much easier to adopt and use.</a:t>
            </a:r>
            <a:br>
              <a:rPr lang="en-US" dirty="0" smtClean="0"/>
            </a:br>
            <a:endParaRPr lang="en-US" dirty="0"/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48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Target: Stencil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ourier New" charset="0"/>
              </a:rPr>
              <a:t>Partial Differential Equation solvers</a:t>
            </a:r>
          </a:p>
          <a:p>
            <a:pPr lvl="1"/>
            <a:r>
              <a:rPr lang="en-US" dirty="0" smtClean="0">
                <a:cs typeface="Courier New" charset="0"/>
              </a:rPr>
              <a:t>Air and fluid flow simulation</a:t>
            </a:r>
            <a:endParaRPr lang="en-US" dirty="0"/>
          </a:p>
          <a:p>
            <a:pPr lvl="1"/>
            <a:r>
              <a:rPr lang="en-US" dirty="0" smtClean="0">
                <a:cs typeface="Courier New" charset="0"/>
              </a:rPr>
              <a:t>Seismic wave models and damage simulation</a:t>
            </a:r>
          </a:p>
          <a:p>
            <a:pPr lvl="1"/>
            <a:r>
              <a:rPr lang="en-US" dirty="0" smtClean="0">
                <a:cs typeface="Courier New" charset="0"/>
              </a:rPr>
              <a:t>Blast-wave equations</a:t>
            </a:r>
          </a:p>
          <a:p>
            <a:pPr lvl="1"/>
            <a:r>
              <a:rPr lang="en-US" dirty="0" smtClean="0">
                <a:cs typeface="Courier New" charset="0"/>
              </a:rPr>
              <a:t>Heat </a:t>
            </a:r>
            <a:r>
              <a:rPr lang="en-US" dirty="0">
                <a:cs typeface="Courier New" charset="0"/>
              </a:rPr>
              <a:t>e</a:t>
            </a:r>
            <a:r>
              <a:rPr lang="en-US" dirty="0" smtClean="0">
                <a:cs typeface="Courier New" charset="0"/>
              </a:rPr>
              <a:t>quations</a:t>
            </a:r>
          </a:p>
          <a:p>
            <a:pPr lvl="1"/>
            <a:r>
              <a:rPr lang="en-US" dirty="0" smtClean="0">
                <a:cs typeface="Courier New" charset="0"/>
              </a:rPr>
              <a:t>Atmospheric modeling</a:t>
            </a:r>
          </a:p>
          <a:p>
            <a:pPr lvl="1"/>
            <a:r>
              <a:rPr lang="en-US" dirty="0" smtClean="0">
                <a:cs typeface="Courier New" charset="0"/>
              </a:rPr>
              <a:t>Magnetic field simulations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1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Box 137"/>
          <p:cNvSpPr txBox="1"/>
          <p:nvPr/>
        </p:nvSpPr>
        <p:spPr>
          <a:xfrm>
            <a:off x="3655884" y="70532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585218" y="3341565"/>
            <a:ext cx="8104505" cy="2747645"/>
            <a:chOff x="0" y="38100"/>
            <a:chExt cx="8104505" cy="2747645"/>
          </a:xfrm>
        </p:grpSpPr>
        <p:grpSp>
          <p:nvGrpSpPr>
            <p:cNvPr id="109" name="Group 108"/>
            <p:cNvGrpSpPr/>
            <p:nvPr/>
          </p:nvGrpSpPr>
          <p:grpSpPr>
            <a:xfrm>
              <a:off x="820420" y="1044575"/>
              <a:ext cx="4345305" cy="1741170"/>
              <a:chOff x="0" y="0"/>
              <a:chExt cx="4345305" cy="1741170"/>
            </a:xfrm>
          </p:grpSpPr>
          <p:sp>
            <p:nvSpPr>
              <p:cNvPr id="132" name="Parallelogram 131"/>
              <p:cNvSpPr>
                <a:spLocks noChangeAspect="1"/>
              </p:cNvSpPr>
              <p:nvPr/>
            </p:nvSpPr>
            <p:spPr>
              <a:xfrm rot="2918278">
                <a:off x="2828290" y="1130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rgbClr val="81FF4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3" name="Parallelogram 132"/>
              <p:cNvSpPr>
                <a:spLocks noChangeAspect="1"/>
              </p:cNvSpPr>
              <p:nvPr/>
            </p:nvSpPr>
            <p:spPr>
              <a:xfrm rot="2918278">
                <a:off x="3103245" y="4241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4" name="Parallelogram 133"/>
              <p:cNvSpPr>
                <a:spLocks noChangeAspect="1"/>
              </p:cNvSpPr>
              <p:nvPr/>
            </p:nvSpPr>
            <p:spPr>
              <a:xfrm rot="2918278">
                <a:off x="1358265" y="1511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5" name="Parallelogram 134"/>
              <p:cNvSpPr>
                <a:spLocks noChangeAspect="1"/>
              </p:cNvSpPr>
              <p:nvPr/>
            </p:nvSpPr>
            <p:spPr>
              <a:xfrm rot="2918278">
                <a:off x="1633220" y="4622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6" name="Parallelogram 135"/>
              <p:cNvSpPr>
                <a:spLocks noChangeAspect="1"/>
              </p:cNvSpPr>
              <p:nvPr/>
            </p:nvSpPr>
            <p:spPr>
              <a:xfrm rot="2918278">
                <a:off x="-113030" y="18796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7" name="Parallelogram 136"/>
              <p:cNvSpPr>
                <a:spLocks noChangeAspect="1"/>
              </p:cNvSpPr>
              <p:nvPr/>
            </p:nvSpPr>
            <p:spPr>
              <a:xfrm rot="2918278">
                <a:off x="161925" y="49911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0" y="113030"/>
              <a:ext cx="4617085" cy="2049780"/>
              <a:chOff x="0" y="0"/>
              <a:chExt cx="4617085" cy="2049780"/>
            </a:xfrm>
          </p:grpSpPr>
          <p:sp>
            <p:nvSpPr>
              <p:cNvPr id="123" name="Parallelogram 122"/>
              <p:cNvSpPr>
                <a:spLocks noChangeAspect="1"/>
              </p:cNvSpPr>
              <p:nvPr/>
            </p:nvSpPr>
            <p:spPr>
              <a:xfrm rot="2918278">
                <a:off x="2828290" y="1130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4" name="Parallelogram 123"/>
              <p:cNvSpPr>
                <a:spLocks noChangeAspect="1"/>
              </p:cNvSpPr>
              <p:nvPr/>
            </p:nvSpPr>
            <p:spPr>
              <a:xfrm rot="2918278">
                <a:off x="3103245" y="4241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rgbClr val="81FF4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5" name="Parallelogram 124"/>
              <p:cNvSpPr>
                <a:spLocks noChangeAspect="1"/>
              </p:cNvSpPr>
              <p:nvPr/>
            </p:nvSpPr>
            <p:spPr>
              <a:xfrm rot="2918278">
                <a:off x="3375025" y="73279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rgbClr val="81FF4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6" name="Parallelogram 125"/>
              <p:cNvSpPr>
                <a:spLocks noChangeAspect="1"/>
              </p:cNvSpPr>
              <p:nvPr/>
            </p:nvSpPr>
            <p:spPr>
              <a:xfrm rot="2918278">
                <a:off x="1358265" y="1511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7" name="Parallelogram 126"/>
              <p:cNvSpPr>
                <a:spLocks noChangeAspect="1"/>
              </p:cNvSpPr>
              <p:nvPr/>
            </p:nvSpPr>
            <p:spPr>
              <a:xfrm rot="2918278">
                <a:off x="1633220" y="4622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ea typeface="ＭＳ 明朝"/>
                    <a:cs typeface="Times New Roman"/>
                  </a:rPr>
                  <a:t> 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ea typeface="ＭＳ 明朝"/>
                    <a:cs typeface="Times New Roman"/>
                  </a:rPr>
                  <a:t> </a:t>
                </a:r>
              </a:p>
            </p:txBody>
          </p:sp>
          <p:sp>
            <p:nvSpPr>
              <p:cNvPr id="128" name="Parallelogram 127"/>
              <p:cNvSpPr>
                <a:spLocks noChangeAspect="1"/>
              </p:cNvSpPr>
              <p:nvPr/>
            </p:nvSpPr>
            <p:spPr>
              <a:xfrm rot="2918278">
                <a:off x="1905000" y="77089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rgbClr val="81FF4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9" name="Parallelogram 128"/>
              <p:cNvSpPr>
                <a:spLocks noChangeAspect="1"/>
              </p:cNvSpPr>
              <p:nvPr/>
            </p:nvSpPr>
            <p:spPr>
              <a:xfrm rot="2918278">
                <a:off x="-113030" y="18796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0" name="Parallelogram 129"/>
              <p:cNvSpPr>
                <a:spLocks noChangeAspect="1"/>
              </p:cNvSpPr>
              <p:nvPr/>
            </p:nvSpPr>
            <p:spPr>
              <a:xfrm rot="2918278">
                <a:off x="161925" y="49911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1" name="Parallelogram 130"/>
              <p:cNvSpPr>
                <a:spLocks noChangeAspect="1"/>
              </p:cNvSpPr>
              <p:nvPr/>
            </p:nvSpPr>
            <p:spPr>
              <a:xfrm rot="2918278">
                <a:off x="433705" y="80772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5229225" y="969645"/>
              <a:ext cx="2875280" cy="1703070"/>
              <a:chOff x="0" y="38100"/>
              <a:chExt cx="2875280" cy="1703070"/>
            </a:xfrm>
          </p:grpSpPr>
          <p:sp>
            <p:nvSpPr>
              <p:cNvPr id="119" name="Parallelogram 118"/>
              <p:cNvSpPr>
                <a:spLocks noChangeAspect="1"/>
              </p:cNvSpPr>
              <p:nvPr/>
            </p:nvSpPr>
            <p:spPr>
              <a:xfrm rot="2918278">
                <a:off x="1358265" y="1511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0" name="Parallelogram 119"/>
              <p:cNvSpPr>
                <a:spLocks noChangeAspect="1"/>
              </p:cNvSpPr>
              <p:nvPr/>
            </p:nvSpPr>
            <p:spPr>
              <a:xfrm rot="2918278">
                <a:off x="1633220" y="4622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1" name="Parallelogram 120"/>
              <p:cNvSpPr>
                <a:spLocks noChangeAspect="1"/>
              </p:cNvSpPr>
              <p:nvPr/>
            </p:nvSpPr>
            <p:spPr>
              <a:xfrm rot="2918278">
                <a:off x="-113030" y="18796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2" name="Parallelogram 121"/>
              <p:cNvSpPr>
                <a:spLocks noChangeAspect="1"/>
              </p:cNvSpPr>
              <p:nvPr/>
            </p:nvSpPr>
            <p:spPr>
              <a:xfrm rot="2918278">
                <a:off x="161925" y="49911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4408805" y="38100"/>
              <a:ext cx="3147060" cy="2011680"/>
              <a:chOff x="0" y="38100"/>
              <a:chExt cx="3147060" cy="2011680"/>
            </a:xfrm>
          </p:grpSpPr>
          <p:sp>
            <p:nvSpPr>
              <p:cNvPr id="113" name="Parallelogram 112"/>
              <p:cNvSpPr>
                <a:spLocks noChangeAspect="1"/>
              </p:cNvSpPr>
              <p:nvPr/>
            </p:nvSpPr>
            <p:spPr>
              <a:xfrm rot="2918278">
                <a:off x="1358265" y="1511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4" name="Parallelogram 113"/>
              <p:cNvSpPr>
                <a:spLocks noChangeAspect="1"/>
              </p:cNvSpPr>
              <p:nvPr/>
            </p:nvSpPr>
            <p:spPr>
              <a:xfrm rot="2918278">
                <a:off x="1633220" y="4622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5" name="Parallelogram 114"/>
              <p:cNvSpPr>
                <a:spLocks noChangeAspect="1"/>
              </p:cNvSpPr>
              <p:nvPr/>
            </p:nvSpPr>
            <p:spPr>
              <a:xfrm rot="2918278">
                <a:off x="1905000" y="77089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6" name="Parallelogram 115"/>
              <p:cNvSpPr>
                <a:spLocks noChangeAspect="1"/>
              </p:cNvSpPr>
              <p:nvPr/>
            </p:nvSpPr>
            <p:spPr>
              <a:xfrm rot="2918278">
                <a:off x="-113030" y="18796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7" name="Parallelogram 116"/>
              <p:cNvSpPr>
                <a:spLocks noChangeAspect="1"/>
              </p:cNvSpPr>
              <p:nvPr/>
            </p:nvSpPr>
            <p:spPr>
              <a:xfrm rot="2918278">
                <a:off x="161925" y="49911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8" name="Parallelogram 117"/>
              <p:cNvSpPr>
                <a:spLocks noChangeAspect="1"/>
              </p:cNvSpPr>
              <p:nvPr/>
            </p:nvSpPr>
            <p:spPr>
              <a:xfrm rot="2918278">
                <a:off x="433705" y="80772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rgbClr val="81FF4C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69" name="Text Box 217"/>
          <p:cNvSpPr txBox="1"/>
          <p:nvPr/>
        </p:nvSpPr>
        <p:spPr>
          <a:xfrm>
            <a:off x="3606661" y="4244971"/>
            <a:ext cx="823595" cy="28511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ourier New"/>
                <a:ea typeface="ＭＳ 明朝"/>
                <a:cs typeface="Times New Roman"/>
              </a:rPr>
              <a:t>[x,y-1]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5" name="Text Box 221"/>
          <p:cNvSpPr txBox="1"/>
          <p:nvPr/>
        </p:nvSpPr>
        <p:spPr>
          <a:xfrm>
            <a:off x="5739291" y="4525205"/>
            <a:ext cx="823595" cy="28511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ourier New"/>
                <a:ea typeface="ＭＳ 明朝"/>
                <a:cs typeface="Times New Roman"/>
              </a:rPr>
              <a:t>[x+1,y]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7" name="Text Box 215"/>
          <p:cNvSpPr txBox="1"/>
          <p:nvPr/>
        </p:nvSpPr>
        <p:spPr>
          <a:xfrm>
            <a:off x="2822595" y="4598865"/>
            <a:ext cx="823595" cy="28511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ourier New"/>
                <a:ea typeface="ＭＳ 明朝"/>
                <a:cs typeface="Times New Roman"/>
              </a:rPr>
              <a:t>[x-1,y]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3" name="Text Box 219"/>
          <p:cNvSpPr txBox="1"/>
          <p:nvPr/>
        </p:nvSpPr>
        <p:spPr>
          <a:xfrm>
            <a:off x="4450671" y="4870010"/>
            <a:ext cx="823595" cy="28511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ourier New"/>
                <a:ea typeface="ＭＳ 明朝"/>
                <a:cs typeface="Times New Roman"/>
              </a:rPr>
              <a:t>[x,y+1]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2" name="Text Box 218"/>
          <p:cNvSpPr txBox="1"/>
          <p:nvPr/>
        </p:nvSpPr>
        <p:spPr>
          <a:xfrm>
            <a:off x="4276167" y="4584895"/>
            <a:ext cx="640715" cy="28511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ourier New"/>
                <a:ea typeface="ＭＳ 明朝"/>
                <a:cs typeface="Times New Roman"/>
              </a:rPr>
              <a:t>[</a:t>
            </a:r>
            <a:r>
              <a:rPr lang="en-US" sz="1200" dirty="0" err="1">
                <a:effectLst/>
                <a:latin typeface="Courier New"/>
                <a:ea typeface="ＭＳ 明朝"/>
                <a:cs typeface="Times New Roman"/>
              </a:rPr>
              <a:t>x,y</a:t>
            </a:r>
            <a:r>
              <a:rPr lang="en-US" sz="1200" dirty="0">
                <a:effectLst/>
                <a:latin typeface="Courier New"/>
                <a:ea typeface="ＭＳ 明朝"/>
                <a:cs typeface="Times New Roman"/>
              </a:rPr>
              <a:t>]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39" name="Striped Right Arrow 138"/>
          <p:cNvSpPr/>
          <p:nvPr/>
        </p:nvSpPr>
        <p:spPr>
          <a:xfrm rot="16200000">
            <a:off x="3749728" y="3242859"/>
            <a:ext cx="1677842" cy="822960"/>
          </a:xfrm>
          <a:prstGeom prst="stripedRightArrow">
            <a:avLst/>
          </a:prstGeom>
          <a:gradFill>
            <a:gsLst>
              <a:gs pos="0">
                <a:srgbClr val="953734"/>
              </a:gs>
              <a:gs pos="100000">
                <a:srgbClr val="E6B9B8"/>
              </a:gs>
            </a:gsLst>
          </a:gra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448058" y="1365445"/>
            <a:ext cx="8104505" cy="2747645"/>
            <a:chOff x="0" y="38100"/>
            <a:chExt cx="8104505" cy="2747645"/>
          </a:xfrm>
        </p:grpSpPr>
        <p:grpSp>
          <p:nvGrpSpPr>
            <p:cNvPr id="80" name="Group 79"/>
            <p:cNvGrpSpPr/>
            <p:nvPr/>
          </p:nvGrpSpPr>
          <p:grpSpPr>
            <a:xfrm>
              <a:off x="820420" y="1044575"/>
              <a:ext cx="4345305" cy="1741170"/>
              <a:chOff x="0" y="0"/>
              <a:chExt cx="4345305" cy="1741170"/>
            </a:xfrm>
          </p:grpSpPr>
          <p:sp>
            <p:nvSpPr>
              <p:cNvPr id="103" name="Parallelogram 102"/>
              <p:cNvSpPr>
                <a:spLocks noChangeAspect="1"/>
              </p:cNvSpPr>
              <p:nvPr/>
            </p:nvSpPr>
            <p:spPr>
              <a:xfrm rot="2918278">
                <a:off x="2828290" y="1130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>
                  <a:alpha val="36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4" name="Parallelogram 103"/>
              <p:cNvSpPr>
                <a:spLocks noChangeAspect="1"/>
              </p:cNvSpPr>
              <p:nvPr/>
            </p:nvSpPr>
            <p:spPr>
              <a:xfrm rot="2918278">
                <a:off x="3103245" y="4241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>
                  <a:alpha val="36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5" name="Parallelogram 104"/>
              <p:cNvSpPr>
                <a:spLocks noChangeAspect="1"/>
              </p:cNvSpPr>
              <p:nvPr/>
            </p:nvSpPr>
            <p:spPr>
              <a:xfrm rot="2918278">
                <a:off x="1358265" y="1511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>
                  <a:alpha val="36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6" name="Parallelogram 105"/>
              <p:cNvSpPr>
                <a:spLocks noChangeAspect="1"/>
              </p:cNvSpPr>
              <p:nvPr/>
            </p:nvSpPr>
            <p:spPr>
              <a:xfrm rot="2918278">
                <a:off x="1633220" y="4622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>
                  <a:alpha val="36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7" name="Parallelogram 106"/>
              <p:cNvSpPr>
                <a:spLocks noChangeAspect="1"/>
              </p:cNvSpPr>
              <p:nvPr/>
            </p:nvSpPr>
            <p:spPr>
              <a:xfrm rot="2918278">
                <a:off x="-113030" y="18796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8" name="Parallelogram 107"/>
              <p:cNvSpPr>
                <a:spLocks noChangeAspect="1"/>
              </p:cNvSpPr>
              <p:nvPr/>
            </p:nvSpPr>
            <p:spPr>
              <a:xfrm rot="2918278">
                <a:off x="161925" y="49911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0" y="113030"/>
              <a:ext cx="4617085" cy="2049780"/>
              <a:chOff x="0" y="0"/>
              <a:chExt cx="4617085" cy="2049780"/>
            </a:xfrm>
          </p:grpSpPr>
          <p:sp>
            <p:nvSpPr>
              <p:cNvPr id="94" name="Parallelogram 93"/>
              <p:cNvSpPr>
                <a:spLocks noChangeAspect="1"/>
              </p:cNvSpPr>
              <p:nvPr/>
            </p:nvSpPr>
            <p:spPr>
              <a:xfrm rot="2918278">
                <a:off x="2828290" y="1130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5" name="Parallelogram 94"/>
              <p:cNvSpPr>
                <a:spLocks noChangeAspect="1"/>
              </p:cNvSpPr>
              <p:nvPr/>
            </p:nvSpPr>
            <p:spPr>
              <a:xfrm rot="2918278">
                <a:off x="3103245" y="4241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6" name="Parallelogram 95"/>
              <p:cNvSpPr>
                <a:spLocks noChangeAspect="1"/>
              </p:cNvSpPr>
              <p:nvPr/>
            </p:nvSpPr>
            <p:spPr>
              <a:xfrm rot="2918278">
                <a:off x="3375025" y="73279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rgbClr val="8EB4E3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7" name="Parallelogram 96"/>
              <p:cNvSpPr>
                <a:spLocks noChangeAspect="1"/>
              </p:cNvSpPr>
              <p:nvPr/>
            </p:nvSpPr>
            <p:spPr>
              <a:xfrm rot="2918278">
                <a:off x="1358265" y="1511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8" name="Parallelogram 97"/>
              <p:cNvSpPr>
                <a:spLocks noChangeAspect="1"/>
              </p:cNvSpPr>
              <p:nvPr/>
            </p:nvSpPr>
            <p:spPr>
              <a:xfrm rot="2918278">
                <a:off x="1633220" y="4622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9" name="Parallelogram 98"/>
              <p:cNvSpPr>
                <a:spLocks noChangeAspect="1"/>
              </p:cNvSpPr>
              <p:nvPr/>
            </p:nvSpPr>
            <p:spPr>
              <a:xfrm rot="2918278">
                <a:off x="1905000" y="77089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0" name="Parallelogram 99"/>
              <p:cNvSpPr>
                <a:spLocks noChangeAspect="1"/>
              </p:cNvSpPr>
              <p:nvPr/>
            </p:nvSpPr>
            <p:spPr>
              <a:xfrm rot="2918278">
                <a:off x="-113030" y="18796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1" name="Parallelogram 100"/>
              <p:cNvSpPr>
                <a:spLocks noChangeAspect="1"/>
              </p:cNvSpPr>
              <p:nvPr/>
            </p:nvSpPr>
            <p:spPr>
              <a:xfrm rot="2918278">
                <a:off x="161925" y="49911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2" name="Parallelogram 101"/>
              <p:cNvSpPr>
                <a:spLocks noChangeAspect="1"/>
              </p:cNvSpPr>
              <p:nvPr/>
            </p:nvSpPr>
            <p:spPr>
              <a:xfrm rot="2918278">
                <a:off x="433705" y="80772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5229225" y="969645"/>
              <a:ext cx="2875280" cy="1703070"/>
              <a:chOff x="0" y="38100"/>
              <a:chExt cx="2875280" cy="1703070"/>
            </a:xfrm>
          </p:grpSpPr>
          <p:sp>
            <p:nvSpPr>
              <p:cNvPr id="90" name="Parallelogram 89"/>
              <p:cNvSpPr>
                <a:spLocks noChangeAspect="1"/>
              </p:cNvSpPr>
              <p:nvPr/>
            </p:nvSpPr>
            <p:spPr>
              <a:xfrm rot="2918278">
                <a:off x="1358265" y="1511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1" name="Parallelogram 90"/>
              <p:cNvSpPr>
                <a:spLocks noChangeAspect="1"/>
              </p:cNvSpPr>
              <p:nvPr/>
            </p:nvSpPr>
            <p:spPr>
              <a:xfrm rot="2918278">
                <a:off x="1633220" y="4622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2" name="Parallelogram 91"/>
              <p:cNvSpPr>
                <a:spLocks noChangeAspect="1"/>
              </p:cNvSpPr>
              <p:nvPr/>
            </p:nvSpPr>
            <p:spPr>
              <a:xfrm rot="2918278">
                <a:off x="-113030" y="18796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>
                  <a:alpha val="36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3" name="Parallelogram 92"/>
              <p:cNvSpPr>
                <a:spLocks noChangeAspect="1"/>
              </p:cNvSpPr>
              <p:nvPr/>
            </p:nvSpPr>
            <p:spPr>
              <a:xfrm rot="2918278">
                <a:off x="161925" y="49911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>
                  <a:alpha val="36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4408805" y="38100"/>
              <a:ext cx="3147060" cy="2011680"/>
              <a:chOff x="0" y="38100"/>
              <a:chExt cx="3147060" cy="2011680"/>
            </a:xfrm>
          </p:grpSpPr>
          <p:sp>
            <p:nvSpPr>
              <p:cNvPr id="84" name="Parallelogram 83"/>
              <p:cNvSpPr>
                <a:spLocks noChangeAspect="1"/>
              </p:cNvSpPr>
              <p:nvPr/>
            </p:nvSpPr>
            <p:spPr>
              <a:xfrm rot="2918278">
                <a:off x="1358265" y="1511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5" name="Parallelogram 84"/>
              <p:cNvSpPr>
                <a:spLocks noChangeAspect="1"/>
              </p:cNvSpPr>
              <p:nvPr/>
            </p:nvSpPr>
            <p:spPr>
              <a:xfrm rot="2918278">
                <a:off x="1633220" y="4622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" name="Parallelogram 85"/>
              <p:cNvSpPr>
                <a:spLocks noChangeAspect="1"/>
              </p:cNvSpPr>
              <p:nvPr/>
            </p:nvSpPr>
            <p:spPr>
              <a:xfrm rot="2918278">
                <a:off x="1905000" y="77089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7" name="Parallelogram 86"/>
              <p:cNvSpPr>
                <a:spLocks noChangeAspect="1"/>
              </p:cNvSpPr>
              <p:nvPr/>
            </p:nvSpPr>
            <p:spPr>
              <a:xfrm rot="2918278">
                <a:off x="-113030" y="18796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8" name="Parallelogram 87"/>
              <p:cNvSpPr>
                <a:spLocks noChangeAspect="1"/>
              </p:cNvSpPr>
              <p:nvPr/>
            </p:nvSpPr>
            <p:spPr>
              <a:xfrm rot="2918278">
                <a:off x="161925" y="49911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9" name="Parallelogram 88"/>
              <p:cNvSpPr>
                <a:spLocks noChangeAspect="1"/>
              </p:cNvSpPr>
              <p:nvPr/>
            </p:nvSpPr>
            <p:spPr>
              <a:xfrm rot="2918278">
                <a:off x="433705" y="80772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Stencil Computations</a:t>
            </a:r>
            <a:endParaRPr lang="en-US" dirty="0"/>
          </a:p>
        </p:txBody>
      </p:sp>
      <p:sp>
        <p:nvSpPr>
          <p:cNvPr id="141" name="Slide Number Placeholder 1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7" name="Text Box 230"/>
          <p:cNvSpPr txBox="1"/>
          <p:nvPr/>
        </p:nvSpPr>
        <p:spPr>
          <a:xfrm>
            <a:off x="182880" y="1655068"/>
            <a:ext cx="601980" cy="28384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effectLst/>
                <a:latin typeface="Courier New"/>
                <a:ea typeface="ＭＳ 明朝"/>
                <a:cs typeface="Times New Roman"/>
              </a:rPr>
              <a:t>t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9" name="Text Box 233"/>
          <p:cNvSpPr txBox="1"/>
          <p:nvPr/>
        </p:nvSpPr>
        <p:spPr>
          <a:xfrm>
            <a:off x="180550" y="3663507"/>
            <a:ext cx="781015" cy="33845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effectLst/>
                <a:latin typeface="Courier New"/>
                <a:ea typeface="ＭＳ 明朝"/>
                <a:cs typeface="Times New Roman"/>
              </a:rPr>
              <a:t>t-1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urier New"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urier New"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8" name="Text Box 232"/>
          <p:cNvSpPr txBox="1"/>
          <p:nvPr/>
        </p:nvSpPr>
        <p:spPr>
          <a:xfrm>
            <a:off x="4212730" y="2600520"/>
            <a:ext cx="640715" cy="28511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ourier New"/>
                <a:ea typeface="ＭＳ 明朝"/>
                <a:cs typeface="Times New Roman"/>
              </a:rPr>
              <a:t>[</a:t>
            </a:r>
            <a:r>
              <a:rPr lang="en-US" sz="1200" dirty="0" err="1">
                <a:effectLst/>
                <a:latin typeface="Courier New"/>
                <a:ea typeface="ＭＳ 明朝"/>
                <a:cs typeface="Times New Roman"/>
              </a:rPr>
              <a:t>x,y</a:t>
            </a:r>
            <a:r>
              <a:rPr lang="en-US" sz="1200" dirty="0">
                <a:effectLst/>
                <a:latin typeface="Courier New"/>
                <a:ea typeface="ＭＳ 明朝"/>
                <a:cs typeface="Times New Roman"/>
              </a:rPr>
              <a:t>]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642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5" grpId="0"/>
      <p:bldP spid="67" grpId="0"/>
      <p:bldP spid="73" grpId="0"/>
      <p:bldP spid="72" grpId="0"/>
      <p:bldP spid="139" grpId="0" animBg="1"/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85305" y="3341565"/>
            <a:ext cx="8104505" cy="2747645"/>
            <a:chOff x="811738" y="3341561"/>
            <a:chExt cx="8104505" cy="2747645"/>
          </a:xfrm>
        </p:grpSpPr>
        <p:grpSp>
          <p:nvGrpSpPr>
            <p:cNvPr id="65" name="Group 64"/>
            <p:cNvGrpSpPr/>
            <p:nvPr/>
          </p:nvGrpSpPr>
          <p:grpSpPr>
            <a:xfrm>
              <a:off x="811738" y="3341561"/>
              <a:ext cx="8104505" cy="2747645"/>
              <a:chOff x="0" y="38100"/>
              <a:chExt cx="8104505" cy="2747645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820420" y="1044575"/>
                <a:ext cx="4345305" cy="1741170"/>
                <a:chOff x="0" y="0"/>
                <a:chExt cx="4345305" cy="1741170"/>
              </a:xfrm>
            </p:grpSpPr>
            <p:sp>
              <p:nvSpPr>
                <p:cNvPr id="132" name="Parallelogram 131"/>
                <p:cNvSpPr>
                  <a:spLocks noChangeAspect="1"/>
                </p:cNvSpPr>
                <p:nvPr/>
              </p:nvSpPr>
              <p:spPr>
                <a:xfrm rot="2918278">
                  <a:off x="2828290" y="11303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" name="Parallelogram 132"/>
                <p:cNvSpPr>
                  <a:spLocks noChangeAspect="1"/>
                </p:cNvSpPr>
                <p:nvPr/>
              </p:nvSpPr>
              <p:spPr>
                <a:xfrm rot="2918278">
                  <a:off x="3103245" y="42418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" name="Parallelogram 133"/>
                <p:cNvSpPr>
                  <a:spLocks noChangeAspect="1"/>
                </p:cNvSpPr>
                <p:nvPr/>
              </p:nvSpPr>
              <p:spPr>
                <a:xfrm rot="2918278">
                  <a:off x="1358265" y="15113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Parallelogram 134"/>
                <p:cNvSpPr>
                  <a:spLocks noChangeAspect="1"/>
                </p:cNvSpPr>
                <p:nvPr/>
              </p:nvSpPr>
              <p:spPr>
                <a:xfrm rot="2918278">
                  <a:off x="1633220" y="46228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" name="Parallelogram 135"/>
                <p:cNvSpPr>
                  <a:spLocks noChangeAspect="1"/>
                </p:cNvSpPr>
                <p:nvPr/>
              </p:nvSpPr>
              <p:spPr>
                <a:xfrm rot="2918278">
                  <a:off x="-113030" y="18796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Parallelogram 136"/>
                <p:cNvSpPr>
                  <a:spLocks noChangeAspect="1"/>
                </p:cNvSpPr>
                <p:nvPr/>
              </p:nvSpPr>
              <p:spPr>
                <a:xfrm rot="2918278">
                  <a:off x="161925" y="49911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0" name="Group 109"/>
              <p:cNvGrpSpPr/>
              <p:nvPr/>
            </p:nvGrpSpPr>
            <p:grpSpPr>
              <a:xfrm>
                <a:off x="0" y="113030"/>
                <a:ext cx="4345305" cy="2049780"/>
                <a:chOff x="0" y="0"/>
                <a:chExt cx="4345305" cy="2049780"/>
              </a:xfrm>
            </p:grpSpPr>
            <p:sp>
              <p:nvSpPr>
                <p:cNvPr id="123" name="Parallelogram 122"/>
                <p:cNvSpPr>
                  <a:spLocks noChangeAspect="1"/>
                </p:cNvSpPr>
                <p:nvPr/>
              </p:nvSpPr>
              <p:spPr>
                <a:xfrm rot="2918278">
                  <a:off x="2828290" y="11303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4" name="Parallelogram 123"/>
                <p:cNvSpPr>
                  <a:spLocks noChangeAspect="1"/>
                </p:cNvSpPr>
                <p:nvPr/>
              </p:nvSpPr>
              <p:spPr>
                <a:xfrm rot="2918278">
                  <a:off x="3103245" y="42418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Parallelogram 125"/>
                <p:cNvSpPr>
                  <a:spLocks noChangeAspect="1"/>
                </p:cNvSpPr>
                <p:nvPr/>
              </p:nvSpPr>
              <p:spPr>
                <a:xfrm rot="2918278">
                  <a:off x="1358265" y="15113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Parallelogram 126"/>
                <p:cNvSpPr>
                  <a:spLocks noChangeAspect="1"/>
                </p:cNvSpPr>
                <p:nvPr/>
              </p:nvSpPr>
              <p:spPr>
                <a:xfrm rot="2918278">
                  <a:off x="1633220" y="46228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ea typeface="ＭＳ 明朝"/>
                      <a:cs typeface="Times New Roman"/>
                    </a:rPr>
                    <a:t> </a:t>
                  </a: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ea typeface="ＭＳ 明朝"/>
                      <a:cs typeface="Times New Roman"/>
                    </a:rPr>
                    <a:t> </a:t>
                  </a:r>
                </a:p>
              </p:txBody>
            </p:sp>
            <p:sp>
              <p:nvSpPr>
                <p:cNvPr id="128" name="Parallelogram 127"/>
                <p:cNvSpPr>
                  <a:spLocks noChangeAspect="1"/>
                </p:cNvSpPr>
                <p:nvPr/>
              </p:nvSpPr>
              <p:spPr>
                <a:xfrm rot="2918278">
                  <a:off x="1905000" y="77089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Parallelogram 128"/>
                <p:cNvSpPr>
                  <a:spLocks noChangeAspect="1"/>
                </p:cNvSpPr>
                <p:nvPr/>
              </p:nvSpPr>
              <p:spPr>
                <a:xfrm rot="2918278">
                  <a:off x="-113030" y="18796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Parallelogram 129"/>
                <p:cNvSpPr>
                  <a:spLocks noChangeAspect="1"/>
                </p:cNvSpPr>
                <p:nvPr/>
              </p:nvSpPr>
              <p:spPr>
                <a:xfrm rot="2918278">
                  <a:off x="161925" y="49911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1" name="Parallelogram 130"/>
                <p:cNvSpPr>
                  <a:spLocks noChangeAspect="1"/>
                </p:cNvSpPr>
                <p:nvPr/>
              </p:nvSpPr>
              <p:spPr>
                <a:xfrm rot="2918278">
                  <a:off x="433705" y="80772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1" name="Group 110"/>
              <p:cNvGrpSpPr/>
              <p:nvPr/>
            </p:nvGrpSpPr>
            <p:grpSpPr>
              <a:xfrm>
                <a:off x="5504180" y="969645"/>
                <a:ext cx="2600325" cy="1703070"/>
                <a:chOff x="274955" y="38100"/>
                <a:chExt cx="2600325" cy="1703070"/>
              </a:xfrm>
            </p:grpSpPr>
            <p:sp>
              <p:nvSpPr>
                <p:cNvPr id="119" name="Parallelogram 118"/>
                <p:cNvSpPr>
                  <a:spLocks noChangeAspect="1"/>
                </p:cNvSpPr>
                <p:nvPr/>
              </p:nvSpPr>
              <p:spPr>
                <a:xfrm rot="2918278">
                  <a:off x="1358265" y="15113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Parallelogram 119"/>
                <p:cNvSpPr>
                  <a:spLocks noChangeAspect="1"/>
                </p:cNvSpPr>
                <p:nvPr/>
              </p:nvSpPr>
              <p:spPr>
                <a:xfrm rot="2918278">
                  <a:off x="1633220" y="46228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Parallelogram 121"/>
                <p:cNvSpPr>
                  <a:spLocks noChangeAspect="1"/>
                </p:cNvSpPr>
                <p:nvPr/>
              </p:nvSpPr>
              <p:spPr>
                <a:xfrm rot="2918278">
                  <a:off x="161925" y="49911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2" name="Group 111"/>
              <p:cNvGrpSpPr/>
              <p:nvPr/>
            </p:nvGrpSpPr>
            <p:grpSpPr>
              <a:xfrm>
                <a:off x="4408805" y="38100"/>
                <a:ext cx="2875280" cy="1666240"/>
                <a:chOff x="0" y="38100"/>
                <a:chExt cx="2875280" cy="1666240"/>
              </a:xfrm>
            </p:grpSpPr>
            <p:sp>
              <p:nvSpPr>
                <p:cNvPr id="113" name="Parallelogram 112"/>
                <p:cNvSpPr>
                  <a:spLocks noChangeAspect="1"/>
                </p:cNvSpPr>
                <p:nvPr/>
              </p:nvSpPr>
              <p:spPr>
                <a:xfrm rot="2918278">
                  <a:off x="1358265" y="15113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Parallelogram 113"/>
                <p:cNvSpPr>
                  <a:spLocks noChangeAspect="1"/>
                </p:cNvSpPr>
                <p:nvPr/>
              </p:nvSpPr>
              <p:spPr>
                <a:xfrm rot="2918278">
                  <a:off x="1633220" y="46228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Parallelogram 115"/>
                <p:cNvSpPr>
                  <a:spLocks noChangeAspect="1"/>
                </p:cNvSpPr>
                <p:nvPr/>
              </p:nvSpPr>
              <p:spPr>
                <a:xfrm rot="2918278">
                  <a:off x="-113030" y="187960"/>
                  <a:ext cx="1355090" cy="1129030"/>
                </a:xfrm>
                <a:prstGeom prst="parallelogram">
                  <a:avLst>
                    <a:gd name="adj" fmla="val 8336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8" name="Parallelogram 137"/>
            <p:cNvSpPr>
              <a:spLocks noChangeAspect="1"/>
            </p:cNvSpPr>
            <p:nvPr/>
          </p:nvSpPr>
          <p:spPr>
            <a:xfrm rot="2918278">
              <a:off x="5927933" y="4422967"/>
              <a:ext cx="1355090" cy="1129030"/>
            </a:xfrm>
            <a:prstGeom prst="parallelogram">
              <a:avLst>
                <a:gd name="adj" fmla="val 83360"/>
              </a:avLst>
            </a:prstGeom>
            <a:solidFill>
              <a:srgbClr val="81FF4C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39" name="Parallelogram 138"/>
            <p:cNvSpPr>
              <a:spLocks noChangeAspect="1"/>
            </p:cNvSpPr>
            <p:nvPr/>
          </p:nvSpPr>
          <p:spPr>
            <a:xfrm rot="2918278">
              <a:off x="5382468" y="3802572"/>
              <a:ext cx="1355090" cy="1129030"/>
            </a:xfrm>
            <a:prstGeom prst="parallelogram">
              <a:avLst>
                <a:gd name="adj" fmla="val 83360"/>
              </a:avLst>
            </a:prstGeom>
            <a:solidFill>
              <a:srgbClr val="81FF4C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40" name="Parallelogram 139"/>
            <p:cNvSpPr>
              <a:spLocks noChangeAspect="1"/>
            </p:cNvSpPr>
            <p:nvPr/>
          </p:nvSpPr>
          <p:spPr>
            <a:xfrm rot="2918278">
              <a:off x="5654248" y="4111182"/>
              <a:ext cx="1355090" cy="1129030"/>
            </a:xfrm>
            <a:prstGeom prst="parallelogram">
              <a:avLst>
                <a:gd name="adj" fmla="val 83360"/>
              </a:avLst>
            </a:prstGeom>
            <a:solidFill>
              <a:srgbClr val="81FF4C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41" name="Parallelogram 140"/>
            <p:cNvSpPr>
              <a:spLocks noChangeAspect="1"/>
            </p:cNvSpPr>
            <p:nvPr/>
          </p:nvSpPr>
          <p:spPr>
            <a:xfrm rot="2918278">
              <a:off x="4184223" y="4149282"/>
              <a:ext cx="1355090" cy="1129030"/>
            </a:xfrm>
            <a:prstGeom prst="parallelogram">
              <a:avLst>
                <a:gd name="adj" fmla="val 83360"/>
              </a:avLst>
            </a:prstGeom>
            <a:solidFill>
              <a:srgbClr val="81FF4C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142" name="Parallelogram 141"/>
            <p:cNvSpPr>
              <a:spLocks noChangeAspect="1"/>
            </p:cNvSpPr>
            <p:nvPr/>
          </p:nvSpPr>
          <p:spPr>
            <a:xfrm rot="2918278">
              <a:off x="7121733" y="4073082"/>
              <a:ext cx="1355090" cy="1129030"/>
            </a:xfrm>
            <a:prstGeom prst="parallelogram">
              <a:avLst>
                <a:gd name="adj" fmla="val 83360"/>
              </a:avLst>
            </a:prstGeom>
            <a:solidFill>
              <a:srgbClr val="81FF4C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Stencil Computations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0" name="Striped Right Arrow 69"/>
          <p:cNvSpPr/>
          <p:nvPr/>
        </p:nvSpPr>
        <p:spPr>
          <a:xfrm rot="16200000">
            <a:off x="5191856" y="3189423"/>
            <a:ext cx="1708513" cy="822960"/>
          </a:xfrm>
          <a:prstGeom prst="stripedRightArrow">
            <a:avLst/>
          </a:prstGeom>
          <a:gradFill>
            <a:gsLst>
              <a:gs pos="0">
                <a:srgbClr val="953734"/>
              </a:gs>
              <a:gs pos="100000">
                <a:srgbClr val="E6B9B8"/>
              </a:gs>
            </a:gsLst>
          </a:gra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448058" y="1362460"/>
            <a:ext cx="8104505" cy="2747645"/>
            <a:chOff x="0" y="38100"/>
            <a:chExt cx="8104505" cy="2747645"/>
          </a:xfrm>
        </p:grpSpPr>
        <p:grpSp>
          <p:nvGrpSpPr>
            <p:cNvPr id="80" name="Group 79"/>
            <p:cNvGrpSpPr/>
            <p:nvPr/>
          </p:nvGrpSpPr>
          <p:grpSpPr>
            <a:xfrm>
              <a:off x="820420" y="1044575"/>
              <a:ext cx="4345305" cy="1741170"/>
              <a:chOff x="0" y="0"/>
              <a:chExt cx="4345305" cy="1741170"/>
            </a:xfrm>
          </p:grpSpPr>
          <p:sp>
            <p:nvSpPr>
              <p:cNvPr id="103" name="Parallelogram 102"/>
              <p:cNvSpPr>
                <a:spLocks noChangeAspect="1"/>
              </p:cNvSpPr>
              <p:nvPr/>
            </p:nvSpPr>
            <p:spPr>
              <a:xfrm rot="2918278">
                <a:off x="2828290" y="1130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>
                  <a:alpha val="36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4" name="Parallelogram 103"/>
              <p:cNvSpPr>
                <a:spLocks noChangeAspect="1"/>
              </p:cNvSpPr>
              <p:nvPr/>
            </p:nvSpPr>
            <p:spPr>
              <a:xfrm rot="2918278">
                <a:off x="3103245" y="4241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>
                  <a:alpha val="36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5" name="Parallelogram 104"/>
              <p:cNvSpPr>
                <a:spLocks noChangeAspect="1"/>
              </p:cNvSpPr>
              <p:nvPr/>
            </p:nvSpPr>
            <p:spPr>
              <a:xfrm rot="2918278">
                <a:off x="1358265" y="1511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>
                  <a:alpha val="36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6" name="Parallelogram 105"/>
              <p:cNvSpPr>
                <a:spLocks noChangeAspect="1"/>
              </p:cNvSpPr>
              <p:nvPr/>
            </p:nvSpPr>
            <p:spPr>
              <a:xfrm rot="2918278">
                <a:off x="1633220" y="4622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>
                  <a:alpha val="36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7" name="Parallelogram 106"/>
              <p:cNvSpPr>
                <a:spLocks noChangeAspect="1"/>
              </p:cNvSpPr>
              <p:nvPr/>
            </p:nvSpPr>
            <p:spPr>
              <a:xfrm rot="2918278">
                <a:off x="-113030" y="18796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8" name="Parallelogram 107"/>
              <p:cNvSpPr>
                <a:spLocks noChangeAspect="1"/>
              </p:cNvSpPr>
              <p:nvPr/>
            </p:nvSpPr>
            <p:spPr>
              <a:xfrm rot="2918278">
                <a:off x="161925" y="49911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0" y="113030"/>
              <a:ext cx="4617085" cy="2049780"/>
              <a:chOff x="0" y="0"/>
              <a:chExt cx="4617085" cy="2049780"/>
            </a:xfrm>
          </p:grpSpPr>
          <p:sp>
            <p:nvSpPr>
              <p:cNvPr id="94" name="Parallelogram 93"/>
              <p:cNvSpPr>
                <a:spLocks noChangeAspect="1"/>
              </p:cNvSpPr>
              <p:nvPr/>
            </p:nvSpPr>
            <p:spPr>
              <a:xfrm rot="2918278">
                <a:off x="2828290" y="1130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5" name="Parallelogram 94"/>
              <p:cNvSpPr>
                <a:spLocks noChangeAspect="1"/>
              </p:cNvSpPr>
              <p:nvPr/>
            </p:nvSpPr>
            <p:spPr>
              <a:xfrm rot="2918278">
                <a:off x="3103245" y="4241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6" name="Parallelogram 95"/>
              <p:cNvSpPr>
                <a:spLocks noChangeAspect="1"/>
              </p:cNvSpPr>
              <p:nvPr/>
            </p:nvSpPr>
            <p:spPr>
              <a:xfrm rot="2918278">
                <a:off x="3375025" y="73279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7" name="Parallelogram 96"/>
              <p:cNvSpPr>
                <a:spLocks noChangeAspect="1"/>
              </p:cNvSpPr>
              <p:nvPr/>
            </p:nvSpPr>
            <p:spPr>
              <a:xfrm rot="2918278">
                <a:off x="1358265" y="1511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8" name="Parallelogram 97"/>
              <p:cNvSpPr>
                <a:spLocks noChangeAspect="1"/>
              </p:cNvSpPr>
              <p:nvPr/>
            </p:nvSpPr>
            <p:spPr>
              <a:xfrm rot="2918278">
                <a:off x="1633220" y="4622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9" name="Parallelogram 98"/>
              <p:cNvSpPr>
                <a:spLocks noChangeAspect="1"/>
              </p:cNvSpPr>
              <p:nvPr/>
            </p:nvSpPr>
            <p:spPr>
              <a:xfrm rot="2918278">
                <a:off x="1905000" y="77089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0" name="Parallelogram 99"/>
              <p:cNvSpPr>
                <a:spLocks noChangeAspect="1"/>
              </p:cNvSpPr>
              <p:nvPr/>
            </p:nvSpPr>
            <p:spPr>
              <a:xfrm rot="2918278">
                <a:off x="-113030" y="18796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1" name="Parallelogram 100"/>
              <p:cNvSpPr>
                <a:spLocks noChangeAspect="1"/>
              </p:cNvSpPr>
              <p:nvPr/>
            </p:nvSpPr>
            <p:spPr>
              <a:xfrm rot="2918278">
                <a:off x="161925" y="49911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2" name="Parallelogram 101"/>
              <p:cNvSpPr>
                <a:spLocks noChangeAspect="1"/>
              </p:cNvSpPr>
              <p:nvPr/>
            </p:nvSpPr>
            <p:spPr>
              <a:xfrm rot="2918278">
                <a:off x="433705" y="80772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5229225" y="969645"/>
              <a:ext cx="2875280" cy="1703070"/>
              <a:chOff x="0" y="38100"/>
              <a:chExt cx="2875280" cy="1703070"/>
            </a:xfrm>
          </p:grpSpPr>
          <p:sp>
            <p:nvSpPr>
              <p:cNvPr id="90" name="Parallelogram 89"/>
              <p:cNvSpPr>
                <a:spLocks noChangeAspect="1"/>
              </p:cNvSpPr>
              <p:nvPr/>
            </p:nvSpPr>
            <p:spPr>
              <a:xfrm rot="2918278">
                <a:off x="1358265" y="1511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1" name="Parallelogram 90"/>
              <p:cNvSpPr>
                <a:spLocks noChangeAspect="1"/>
              </p:cNvSpPr>
              <p:nvPr/>
            </p:nvSpPr>
            <p:spPr>
              <a:xfrm rot="2918278">
                <a:off x="1633220" y="4622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2" name="Parallelogram 91"/>
              <p:cNvSpPr>
                <a:spLocks noChangeAspect="1"/>
              </p:cNvSpPr>
              <p:nvPr/>
            </p:nvSpPr>
            <p:spPr>
              <a:xfrm rot="2918278">
                <a:off x="-113030" y="18796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>
                  <a:alpha val="36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3" name="Parallelogram 92"/>
              <p:cNvSpPr>
                <a:spLocks noChangeAspect="1"/>
              </p:cNvSpPr>
              <p:nvPr/>
            </p:nvSpPr>
            <p:spPr>
              <a:xfrm rot="2918278">
                <a:off x="161925" y="49911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>
                  <a:alpha val="36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4408805" y="38100"/>
              <a:ext cx="3147060" cy="2011680"/>
              <a:chOff x="0" y="38100"/>
              <a:chExt cx="3147060" cy="2011680"/>
            </a:xfrm>
          </p:grpSpPr>
          <p:sp>
            <p:nvSpPr>
              <p:cNvPr id="84" name="Parallelogram 83"/>
              <p:cNvSpPr>
                <a:spLocks noChangeAspect="1"/>
              </p:cNvSpPr>
              <p:nvPr/>
            </p:nvSpPr>
            <p:spPr>
              <a:xfrm rot="2918278">
                <a:off x="1358265" y="15113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5" name="Parallelogram 84"/>
              <p:cNvSpPr>
                <a:spLocks noChangeAspect="1"/>
              </p:cNvSpPr>
              <p:nvPr/>
            </p:nvSpPr>
            <p:spPr>
              <a:xfrm rot="2918278">
                <a:off x="1633220" y="46228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" name="Parallelogram 85"/>
              <p:cNvSpPr>
                <a:spLocks noChangeAspect="1"/>
              </p:cNvSpPr>
              <p:nvPr/>
            </p:nvSpPr>
            <p:spPr>
              <a:xfrm rot="2918278">
                <a:off x="1905000" y="77089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7" name="Parallelogram 86"/>
              <p:cNvSpPr>
                <a:spLocks noChangeAspect="1"/>
              </p:cNvSpPr>
              <p:nvPr/>
            </p:nvSpPr>
            <p:spPr>
              <a:xfrm rot="2918278">
                <a:off x="-113030" y="18796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8" name="Parallelogram 87"/>
              <p:cNvSpPr>
                <a:spLocks noChangeAspect="1"/>
              </p:cNvSpPr>
              <p:nvPr/>
            </p:nvSpPr>
            <p:spPr>
              <a:xfrm rot="2918278">
                <a:off x="161925" y="49911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9" name="Parallelogram 88"/>
              <p:cNvSpPr>
                <a:spLocks noChangeAspect="1"/>
              </p:cNvSpPr>
              <p:nvPr/>
            </p:nvSpPr>
            <p:spPr>
              <a:xfrm rot="2918278">
                <a:off x="433705" y="807720"/>
                <a:ext cx="1355090" cy="1129030"/>
              </a:xfrm>
              <a:prstGeom prst="parallelogram">
                <a:avLst>
                  <a:gd name="adj" fmla="val 83360"/>
                </a:avLst>
              </a:prstGeom>
              <a:solidFill>
                <a:srgbClr val="83B6E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78" name="Text Box 232"/>
          <p:cNvSpPr txBox="1"/>
          <p:nvPr/>
        </p:nvSpPr>
        <p:spPr>
          <a:xfrm>
            <a:off x="5623900" y="2554014"/>
            <a:ext cx="640715" cy="28511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ourier New"/>
                <a:ea typeface="ＭＳ 明朝"/>
                <a:cs typeface="Times New Roman"/>
              </a:rPr>
              <a:t>[</a:t>
            </a:r>
            <a:r>
              <a:rPr lang="en-US" sz="1200" dirty="0" smtClean="0">
                <a:effectLst/>
                <a:latin typeface="Courier New"/>
                <a:ea typeface="ＭＳ 明朝"/>
                <a:cs typeface="Times New Roman"/>
              </a:rPr>
              <a:t>x+1,</a:t>
            </a:r>
            <a:r>
              <a:rPr lang="en-US" sz="1200" dirty="0">
                <a:effectLst/>
                <a:latin typeface="Courier New"/>
                <a:ea typeface="ＭＳ 明朝"/>
                <a:cs typeface="Times New Roman"/>
              </a:rPr>
              <a:t>y]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7" name="Text Box 230"/>
          <p:cNvSpPr txBox="1"/>
          <p:nvPr/>
        </p:nvSpPr>
        <p:spPr>
          <a:xfrm>
            <a:off x="180548" y="1654158"/>
            <a:ext cx="601980" cy="28384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effectLst/>
                <a:latin typeface="Courier New"/>
                <a:ea typeface="ＭＳ 明朝"/>
                <a:cs typeface="Times New Roman"/>
              </a:rPr>
              <a:t>t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9" name="Text Box 233"/>
          <p:cNvSpPr txBox="1"/>
          <p:nvPr/>
        </p:nvSpPr>
        <p:spPr>
          <a:xfrm>
            <a:off x="180548" y="3663507"/>
            <a:ext cx="784887" cy="33845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/>
                <a:ea typeface="ＭＳ 明朝"/>
                <a:cs typeface="Times New Roman"/>
              </a:rPr>
              <a:t>t</a:t>
            </a:r>
            <a:r>
              <a:rPr lang="en-US" sz="1800" b="1" dirty="0" smtClean="0">
                <a:effectLst/>
                <a:latin typeface="Courier New"/>
                <a:ea typeface="ＭＳ 明朝"/>
                <a:cs typeface="Times New Roman"/>
              </a:rPr>
              <a:t>-1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urier New"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urier New"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4326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Stencil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134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de-DE" sz="2400" b="1" u="sng" dirty="0">
                <a:cs typeface="Abadi MT Condensed Light"/>
              </a:rPr>
              <a:t>C + </a:t>
            </a:r>
            <a:r>
              <a:rPr lang="de-DE" sz="2400" b="1" u="sng" dirty="0" err="1">
                <a:cs typeface="Abadi MT Condensed Light"/>
              </a:rPr>
              <a:t>OpenMP</a:t>
            </a:r>
            <a:r>
              <a:rPr lang="de-DE" sz="2400" b="1" u="sng" dirty="0">
                <a:cs typeface="Abadi MT Condensed Light"/>
              </a:rPr>
              <a:t>:</a:t>
            </a:r>
          </a:p>
          <a:p>
            <a:pPr marL="0" indent="0">
              <a:lnSpc>
                <a:spcPct val="70000"/>
              </a:lnSpc>
              <a:buNone/>
            </a:pPr>
            <a:endParaRPr lang="en-US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400" spc="-15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400" spc="-15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400" spc="-15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de-DE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de-DE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de-DE" sz="2400" b="1" u="sng" dirty="0" err="1" smtClean="0">
                <a:cs typeface="Abadi MT Condensed Light"/>
              </a:rPr>
              <a:t>Chapel</a:t>
            </a:r>
            <a:r>
              <a:rPr lang="de-DE" sz="2400" b="1" u="sng" dirty="0" smtClean="0">
                <a:cs typeface="Abadi MT Condensed Light"/>
              </a:rPr>
              <a:t>:</a:t>
            </a:r>
          </a:p>
          <a:p>
            <a:pPr marL="0" indent="0">
              <a:lnSpc>
                <a:spcPct val="70000"/>
              </a:lnSpc>
              <a:buNone/>
            </a:pPr>
            <a:endParaRPr lang="de-DE" sz="2400" b="1" dirty="0"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de-DE" sz="2400" b="1" dirty="0" smtClean="0"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de-DE" sz="2400" b="1" dirty="0"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de-DE" sz="2400" b="1" dirty="0" smtClean="0"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de-DE" sz="2400" b="1" dirty="0">
                <a:cs typeface="Courier New"/>
              </a:rPr>
              <a:t> </a:t>
            </a:r>
            <a:endParaRPr lang="de-DE" sz="2400" b="1" dirty="0" smtClean="0"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de-DE" sz="2400" b="1" dirty="0"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de-DE" sz="2400" b="1" dirty="0" smtClean="0"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de-DE" sz="2400" b="1" dirty="0"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de-DE" sz="2400" b="1" dirty="0" smtClean="0"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de-DE" sz="2400" b="1" dirty="0" smtClean="0"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Stencil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134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de-DE" sz="2400" b="1" u="sng" dirty="0">
                <a:cs typeface="Abadi MT Condensed Light"/>
              </a:rPr>
              <a:t>C + </a:t>
            </a:r>
            <a:r>
              <a:rPr lang="de-DE" sz="2400" b="1" u="sng" dirty="0" err="1">
                <a:cs typeface="Abadi MT Condensed Light"/>
              </a:rPr>
              <a:t>OpenMP</a:t>
            </a:r>
            <a:r>
              <a:rPr lang="de-DE" sz="2400" b="1" u="sng" dirty="0">
                <a:cs typeface="Abadi MT Condensed Light"/>
              </a:rPr>
              <a:t>:</a:t>
            </a:r>
          </a:p>
          <a:p>
            <a:pPr marL="0" indent="0">
              <a:lnSpc>
                <a:spcPct val="70000"/>
              </a:lnSpc>
              <a:buNone/>
            </a:pPr>
            <a:endParaRPr lang="de-DE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de-DE" sz="2400" spc="-15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de-DE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de-DE" sz="2400" spc="-150" dirty="0" smtClean="0">
                <a:latin typeface="Courier New"/>
                <a:cs typeface="Courier New"/>
              </a:rPr>
              <a:t>      </a:t>
            </a:r>
            <a:r>
              <a:rPr lang="de-DE" sz="2400" b="1" spc="-150" dirty="0" smtClean="0">
                <a:latin typeface="Courier New"/>
                <a:cs typeface="Courier New"/>
              </a:rPr>
              <a:t>A[t][x][</a:t>
            </a:r>
            <a:r>
              <a:rPr lang="de-DE" sz="2400" b="1" spc="-150" dirty="0" err="1" smtClean="0">
                <a:latin typeface="Courier New"/>
                <a:cs typeface="Courier New"/>
              </a:rPr>
              <a:t>y</a:t>
            </a:r>
            <a:r>
              <a:rPr lang="de-DE" sz="2400" b="1" spc="-150" dirty="0" smtClean="0">
                <a:latin typeface="Courier New"/>
                <a:cs typeface="Courier New"/>
              </a:rPr>
              <a:t>]</a:t>
            </a:r>
            <a:r>
              <a:rPr lang="en-US" sz="2400" b="1" spc="-150" dirty="0" smtClean="0">
                <a:latin typeface="Courier New"/>
                <a:cs typeface="Courier New"/>
              </a:rPr>
              <a:t>=( A[t-1][x-1][y] + A[t-1][x][y-1]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b="1" spc="-150" dirty="0" smtClean="0">
                <a:latin typeface="Courier New"/>
                <a:cs typeface="Courier New"/>
              </a:rPr>
              <a:t>                 + A[t-1][x+1][y] + A[t-1][x][y+1]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b="1" spc="-150" dirty="0">
                <a:latin typeface="Courier New"/>
                <a:cs typeface="Courier New"/>
              </a:rPr>
              <a:t> </a:t>
            </a:r>
            <a:r>
              <a:rPr lang="en-US" sz="2400" b="1" spc="-150" dirty="0" smtClean="0">
                <a:latin typeface="Courier New"/>
                <a:cs typeface="Courier New"/>
              </a:rPr>
              <a:t>                + A[t-1][x  ][y] )/5;</a:t>
            </a:r>
          </a:p>
          <a:p>
            <a:pPr marL="0" indent="0">
              <a:lnSpc>
                <a:spcPct val="70000"/>
              </a:lnSpc>
              <a:buNone/>
            </a:pPr>
            <a:endParaRPr lang="de-DE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de-DE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de-DE" sz="2400" b="1" u="sng" dirty="0" err="1" smtClean="0">
                <a:cs typeface="Abadi MT Condensed Light"/>
              </a:rPr>
              <a:t>Chapel</a:t>
            </a:r>
            <a:r>
              <a:rPr lang="de-DE" sz="2400" b="1" u="sng" dirty="0" smtClean="0">
                <a:cs typeface="Abadi MT Condensed Light"/>
              </a:rPr>
              <a:t>:</a:t>
            </a:r>
          </a:p>
          <a:p>
            <a:pPr marL="0" indent="0">
              <a:lnSpc>
                <a:spcPct val="70000"/>
              </a:lnSpc>
              <a:buNone/>
            </a:pPr>
            <a:endParaRPr lang="en-US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400" spc="-15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de-DE" sz="2400" spc="-150" dirty="0" smtClean="0">
                <a:latin typeface="Courier New"/>
                <a:cs typeface="Courier New"/>
              </a:rPr>
              <a:t>    </a:t>
            </a:r>
            <a:r>
              <a:rPr lang="en-US" sz="2400" b="1" spc="-150" dirty="0" smtClean="0">
                <a:latin typeface="Courier New"/>
                <a:cs typeface="Courier New"/>
              </a:rPr>
              <a:t>A[</a:t>
            </a:r>
            <a:r>
              <a:rPr lang="en-US" sz="2400" b="1" spc="-150" dirty="0" err="1" smtClean="0">
                <a:latin typeface="Courier New"/>
                <a:cs typeface="Courier New"/>
              </a:rPr>
              <a:t>t,x,y</a:t>
            </a:r>
            <a:r>
              <a:rPr lang="en-US" sz="2400" b="1" spc="-150" dirty="0" smtClean="0">
                <a:latin typeface="Courier New"/>
                <a:cs typeface="Courier New"/>
              </a:rPr>
              <a:t>]=( A[t-1, x-1, y] + A[t-1, x, y-1]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b="1" spc="-150" dirty="0">
                <a:latin typeface="Courier New"/>
                <a:cs typeface="Courier New"/>
              </a:rPr>
              <a:t> </a:t>
            </a:r>
            <a:r>
              <a:rPr lang="en-US" sz="2400" b="1" spc="-150" dirty="0" smtClean="0">
                <a:latin typeface="Courier New"/>
                <a:cs typeface="Courier New"/>
              </a:rPr>
              <a:t>            </a:t>
            </a:r>
            <a:r>
              <a:rPr lang="en-US" sz="2400" b="1" spc="-150" dirty="0">
                <a:latin typeface="Courier New"/>
                <a:cs typeface="Courier New"/>
              </a:rPr>
              <a:t>+</a:t>
            </a:r>
            <a:r>
              <a:rPr lang="en-US" sz="2400" b="1" spc="-150" dirty="0" smtClean="0">
                <a:latin typeface="Courier New"/>
                <a:cs typeface="Courier New"/>
              </a:rPr>
              <a:t> A[t-1, x+1, y] + A[t-1, x, y+1]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b="1" spc="-150" dirty="0">
                <a:latin typeface="Courier New"/>
                <a:cs typeface="Courier New"/>
              </a:rPr>
              <a:t> </a:t>
            </a:r>
            <a:r>
              <a:rPr lang="en-US" sz="2400" b="1" spc="-150" dirty="0" smtClean="0">
                <a:latin typeface="Courier New"/>
                <a:cs typeface="Courier New"/>
              </a:rPr>
              <a:t>            </a:t>
            </a:r>
            <a:r>
              <a:rPr lang="en-US" sz="2400" b="1" spc="-150" dirty="0">
                <a:latin typeface="Courier New"/>
                <a:cs typeface="Courier New"/>
              </a:rPr>
              <a:t>+</a:t>
            </a:r>
            <a:r>
              <a:rPr lang="en-US" sz="2400" b="1" spc="-150" dirty="0" smtClean="0">
                <a:latin typeface="Courier New"/>
                <a:cs typeface="Courier New"/>
              </a:rPr>
              <a:t> A[t-1, x  , y] )/5;</a:t>
            </a:r>
            <a:endParaRPr lang="de-DE" sz="2400" b="1" spc="-150" dirty="0"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30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Stencil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134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de-DE" sz="2400" b="1" u="sng" dirty="0">
                <a:cs typeface="Abadi MT Condensed Light"/>
              </a:rPr>
              <a:t>C + </a:t>
            </a:r>
            <a:r>
              <a:rPr lang="de-DE" sz="2400" b="1" u="sng" dirty="0" err="1">
                <a:cs typeface="Abadi MT Condensed Light"/>
              </a:rPr>
              <a:t>OpenMP</a:t>
            </a:r>
            <a:r>
              <a:rPr lang="de-DE" sz="2400" b="1" u="sng" dirty="0">
                <a:cs typeface="Abadi MT Condensed Light"/>
              </a:rPr>
              <a:t>:</a:t>
            </a:r>
          </a:p>
          <a:p>
            <a:pPr marL="0" indent="0">
              <a:lnSpc>
                <a:spcPct val="70000"/>
              </a:lnSpc>
              <a:buNone/>
            </a:pPr>
            <a:endParaRPr lang="de-DE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de-DE" sz="2400" spc="-150" dirty="0" smtClean="0">
                <a:latin typeface="Courier New"/>
                <a:cs typeface="Courier New"/>
              </a:rPr>
              <a:t>  </a:t>
            </a:r>
            <a:r>
              <a:rPr lang="de-DE" sz="2400" b="1" spc="-150" dirty="0" err="1" smtClean="0">
                <a:latin typeface="Courier New"/>
                <a:cs typeface="Courier New"/>
              </a:rPr>
              <a:t>for</a:t>
            </a:r>
            <a:r>
              <a:rPr lang="de-DE" sz="2400" b="1" spc="-150" dirty="0" smtClean="0">
                <a:latin typeface="Courier New"/>
                <a:cs typeface="Courier New"/>
              </a:rPr>
              <a:t>( </a:t>
            </a:r>
            <a:r>
              <a:rPr lang="de-DE" sz="2400" b="1" spc="-150" dirty="0" err="1" smtClean="0">
                <a:latin typeface="Courier New"/>
                <a:cs typeface="Courier New"/>
              </a:rPr>
              <a:t>int</a:t>
            </a:r>
            <a:r>
              <a:rPr lang="de-DE" sz="2400" b="1" spc="-150" dirty="0" smtClean="0">
                <a:latin typeface="Courier New"/>
                <a:cs typeface="Courier New"/>
              </a:rPr>
              <a:t> x = 1; x &lt;= N; x += 1 )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sz="2400" b="1" spc="-150" dirty="0">
                <a:latin typeface="Courier New"/>
                <a:cs typeface="Courier New"/>
              </a:rPr>
              <a:t> </a:t>
            </a:r>
            <a:r>
              <a:rPr lang="de-DE" sz="2400" b="1" spc="-150" dirty="0" smtClean="0">
                <a:latin typeface="Courier New"/>
                <a:cs typeface="Courier New"/>
              </a:rPr>
              <a:t>   </a:t>
            </a:r>
            <a:r>
              <a:rPr lang="de-DE" sz="2400" b="1" spc="-150" dirty="0" err="1" smtClean="0">
                <a:latin typeface="Courier New"/>
                <a:cs typeface="Courier New"/>
              </a:rPr>
              <a:t>for</a:t>
            </a:r>
            <a:r>
              <a:rPr lang="de-DE" sz="2400" b="1" spc="-150" dirty="0" smtClean="0">
                <a:latin typeface="Courier New"/>
                <a:cs typeface="Courier New"/>
              </a:rPr>
              <a:t>( </a:t>
            </a:r>
            <a:r>
              <a:rPr lang="de-DE" sz="2400" b="1" spc="-150" dirty="0" err="1" smtClean="0">
                <a:latin typeface="Courier New"/>
                <a:cs typeface="Courier New"/>
              </a:rPr>
              <a:t>int</a:t>
            </a:r>
            <a:r>
              <a:rPr lang="de-DE" sz="2400" b="1" spc="-150" dirty="0" smtClean="0">
                <a:latin typeface="Courier New"/>
                <a:cs typeface="Courier New"/>
              </a:rPr>
              <a:t> </a:t>
            </a:r>
            <a:r>
              <a:rPr lang="de-DE" sz="2400" b="1" spc="-150" dirty="0" err="1" smtClean="0">
                <a:latin typeface="Courier New"/>
                <a:cs typeface="Courier New"/>
              </a:rPr>
              <a:t>y</a:t>
            </a:r>
            <a:r>
              <a:rPr lang="de-DE" sz="2400" b="1" spc="-150" dirty="0" smtClean="0">
                <a:latin typeface="Courier New"/>
                <a:cs typeface="Courier New"/>
              </a:rPr>
              <a:t> = 1; </a:t>
            </a:r>
            <a:r>
              <a:rPr lang="de-DE" sz="2400" b="1" spc="-150" dirty="0" err="1" smtClean="0">
                <a:latin typeface="Courier New"/>
                <a:cs typeface="Courier New"/>
              </a:rPr>
              <a:t>y</a:t>
            </a:r>
            <a:r>
              <a:rPr lang="de-DE" sz="2400" b="1" spc="-150" dirty="0" smtClean="0">
                <a:latin typeface="Courier New"/>
                <a:cs typeface="Courier New"/>
              </a:rPr>
              <a:t> &lt;= M; </a:t>
            </a:r>
            <a:r>
              <a:rPr lang="de-DE" sz="2400" b="1" spc="-150" dirty="0" err="1" smtClean="0">
                <a:latin typeface="Courier New"/>
                <a:cs typeface="Courier New"/>
              </a:rPr>
              <a:t>y</a:t>
            </a:r>
            <a:r>
              <a:rPr lang="de-DE" sz="2400" b="1" spc="-150" dirty="0" smtClean="0">
                <a:latin typeface="Courier New"/>
                <a:cs typeface="Courier New"/>
              </a:rPr>
              <a:t> += 1 )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sz="2400" spc="-150" dirty="0" smtClean="0">
                <a:latin typeface="Courier New"/>
                <a:cs typeface="Courier New"/>
              </a:rPr>
              <a:t>      A[t][x][</a:t>
            </a:r>
            <a:r>
              <a:rPr lang="de-DE" sz="2400" spc="-150" dirty="0" err="1" smtClean="0">
                <a:latin typeface="Courier New"/>
                <a:cs typeface="Courier New"/>
              </a:rPr>
              <a:t>y</a:t>
            </a:r>
            <a:r>
              <a:rPr lang="de-DE" sz="2400" spc="-150" dirty="0" smtClean="0">
                <a:latin typeface="Courier New"/>
                <a:cs typeface="Courier New"/>
              </a:rPr>
              <a:t>]</a:t>
            </a:r>
            <a:r>
              <a:rPr lang="en-US" sz="2400" spc="-150" dirty="0" smtClean="0">
                <a:latin typeface="Courier New"/>
                <a:cs typeface="Courier New"/>
              </a:rPr>
              <a:t>=( A[t-1][x-1][y] + A[t-1][x][y-1]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spc="-150" dirty="0" smtClean="0">
                <a:latin typeface="Courier New"/>
                <a:cs typeface="Courier New"/>
              </a:rPr>
              <a:t>                 + A[t-1][x+1][y] + A[t-1][x][y+1]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spc="-150" dirty="0">
                <a:latin typeface="Courier New"/>
                <a:cs typeface="Courier New"/>
              </a:rPr>
              <a:t> </a:t>
            </a:r>
            <a:r>
              <a:rPr lang="en-US" sz="2400" spc="-150" dirty="0" smtClean="0">
                <a:latin typeface="Courier New"/>
                <a:cs typeface="Courier New"/>
              </a:rPr>
              <a:t>                + A[t-1][x  ][y] )/5;</a:t>
            </a:r>
          </a:p>
          <a:p>
            <a:pPr marL="0" indent="0">
              <a:lnSpc>
                <a:spcPct val="70000"/>
              </a:lnSpc>
              <a:buNone/>
            </a:pPr>
            <a:endParaRPr lang="de-DE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endParaRPr lang="de-DE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de-DE" sz="2400" b="1" u="sng" dirty="0" err="1" smtClean="0">
                <a:cs typeface="Abadi MT Condensed Light"/>
              </a:rPr>
              <a:t>Chapel</a:t>
            </a:r>
            <a:r>
              <a:rPr lang="de-DE" sz="2400" b="1" u="sng" dirty="0" smtClean="0">
                <a:cs typeface="Abadi MT Condensed Light"/>
              </a:rPr>
              <a:t>:</a:t>
            </a:r>
          </a:p>
          <a:p>
            <a:pPr marL="0" indent="0">
              <a:lnSpc>
                <a:spcPct val="70000"/>
              </a:lnSpc>
              <a:buNone/>
            </a:pPr>
            <a:endParaRPr lang="en-US" sz="2400" spc="-150" dirty="0" smtClean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de-DE" sz="2400" spc="-150" dirty="0" smtClean="0">
                <a:latin typeface="Courier New"/>
                <a:cs typeface="Courier New"/>
              </a:rPr>
              <a:t>  </a:t>
            </a:r>
            <a:r>
              <a:rPr lang="de-DE" sz="2400" b="1" spc="-150" dirty="0" err="1" smtClean="0">
                <a:latin typeface="Courier New"/>
                <a:cs typeface="Courier New"/>
              </a:rPr>
              <a:t>for</a:t>
            </a:r>
            <a:r>
              <a:rPr lang="de-DE" sz="2400" b="1" spc="-150" dirty="0" smtClean="0">
                <a:latin typeface="Courier New"/>
                <a:cs typeface="Courier New"/>
              </a:rPr>
              <a:t> (</a:t>
            </a:r>
            <a:r>
              <a:rPr lang="de-DE" sz="2400" b="1" spc="-150" dirty="0" err="1" smtClean="0">
                <a:latin typeface="Courier New"/>
                <a:cs typeface="Courier New"/>
              </a:rPr>
              <a:t>x,y</a:t>
            </a:r>
            <a:r>
              <a:rPr lang="de-DE" sz="2400" b="1" spc="-150" dirty="0" smtClean="0">
                <a:latin typeface="Courier New"/>
                <a:cs typeface="Courier New"/>
              </a:rPr>
              <a:t>) in {1..N, 1..M} do</a:t>
            </a:r>
            <a:endParaRPr lang="de-DE" sz="2400" b="1" spc="-150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de-DE" sz="2400" spc="-150" dirty="0" smtClean="0">
                <a:latin typeface="Courier New"/>
                <a:cs typeface="Courier New"/>
              </a:rPr>
              <a:t>    </a:t>
            </a:r>
            <a:r>
              <a:rPr lang="en-US" sz="2400" spc="-150" dirty="0" smtClean="0">
                <a:latin typeface="Courier New"/>
                <a:cs typeface="Courier New"/>
              </a:rPr>
              <a:t>A[</a:t>
            </a:r>
            <a:r>
              <a:rPr lang="en-US" sz="2400" spc="-150" dirty="0" err="1" smtClean="0">
                <a:latin typeface="Courier New"/>
                <a:cs typeface="Courier New"/>
              </a:rPr>
              <a:t>t,x,y</a:t>
            </a:r>
            <a:r>
              <a:rPr lang="en-US" sz="2400" spc="-150" dirty="0" smtClean="0">
                <a:latin typeface="Courier New"/>
                <a:cs typeface="Courier New"/>
              </a:rPr>
              <a:t>]=( A[t-1, x-1, y] + A[t-1, x, y-1]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spc="-150" dirty="0">
                <a:latin typeface="Courier New"/>
                <a:cs typeface="Courier New"/>
              </a:rPr>
              <a:t> </a:t>
            </a:r>
            <a:r>
              <a:rPr lang="en-US" sz="2400" spc="-150" dirty="0" smtClean="0">
                <a:latin typeface="Courier New"/>
                <a:cs typeface="Courier New"/>
              </a:rPr>
              <a:t>            </a:t>
            </a:r>
            <a:r>
              <a:rPr lang="en-US" sz="2400" spc="-150" dirty="0">
                <a:latin typeface="Courier New"/>
                <a:cs typeface="Courier New"/>
              </a:rPr>
              <a:t>+</a:t>
            </a:r>
            <a:r>
              <a:rPr lang="en-US" sz="2400" spc="-150" dirty="0" smtClean="0">
                <a:latin typeface="Courier New"/>
                <a:cs typeface="Courier New"/>
              </a:rPr>
              <a:t> A[t-1, x+1, y] + A[t-1, x, y+1]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spc="-150" dirty="0">
                <a:latin typeface="Courier New"/>
                <a:cs typeface="Courier New"/>
              </a:rPr>
              <a:t> </a:t>
            </a:r>
            <a:r>
              <a:rPr lang="en-US" sz="2400" spc="-150" dirty="0" smtClean="0">
                <a:latin typeface="Courier New"/>
                <a:cs typeface="Courier New"/>
              </a:rPr>
              <a:t>            </a:t>
            </a:r>
            <a:r>
              <a:rPr lang="en-US" sz="2400" spc="-150" dirty="0">
                <a:latin typeface="Courier New"/>
                <a:cs typeface="Courier New"/>
              </a:rPr>
              <a:t>+</a:t>
            </a:r>
            <a:r>
              <a:rPr lang="en-US" sz="2400" spc="-150" dirty="0" smtClean="0">
                <a:latin typeface="Courier New"/>
                <a:cs typeface="Courier New"/>
              </a:rPr>
              <a:t> A[t-1, x  , y] )/5;</a:t>
            </a:r>
            <a:endParaRPr lang="de-DE" sz="2400" spc="-150" dirty="0"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79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Retrospect-Blue.thmx</Template>
  <TotalTime>5300</TotalTime>
  <Words>4111</Words>
  <Application>Microsoft Macintosh PowerPoint</Application>
  <PresentationFormat>On-screen Show (4:3)</PresentationFormat>
  <Paragraphs>466</Paragraphs>
  <Slides>36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Parameterized Diamond Tiling for Stencil Computations with Chapel Parallel Iterators</vt:lpstr>
      <vt:lpstr>HPC is a Software Engineering Nightmare</vt:lpstr>
      <vt:lpstr>Chapel Programming Language</vt:lpstr>
      <vt:lpstr>Target: Stencil Computations</vt:lpstr>
      <vt:lpstr>Stencil Computations</vt:lpstr>
      <vt:lpstr>Stencil Computations</vt:lpstr>
      <vt:lpstr>Stencil Computations</vt:lpstr>
      <vt:lpstr>Stencil Computations</vt:lpstr>
      <vt:lpstr>Stencil Computations</vt:lpstr>
      <vt:lpstr>Stencil Computations</vt:lpstr>
      <vt:lpstr>Stencil Computations</vt:lpstr>
      <vt:lpstr>Stencil Computations</vt:lpstr>
      <vt:lpstr>Traditional Solution: Space Tiling</vt:lpstr>
      <vt:lpstr>Modern Solution: Diamond Tiling [Bandishi et al. SC12]</vt:lpstr>
      <vt:lpstr>Modern Solution: Diamond Tiling [Bandishi et al. SC12]</vt:lpstr>
      <vt:lpstr>Modern Solution: Diamond Tiling [Bandishi et al. SC12]</vt:lpstr>
      <vt:lpstr>Modern Solution: Diamond Tiling [Bandishi et al. SC12]</vt:lpstr>
      <vt:lpstr>Modern Solution: Diamond Tiling [Bandishi et al. SC12]</vt:lpstr>
      <vt:lpstr>Software Engineering Limitations</vt:lpstr>
      <vt:lpstr>Technical Contributions</vt:lpstr>
      <vt:lpstr>Parameterized Diamond Tiling</vt:lpstr>
      <vt:lpstr>Parameterized Diamond Tiling</vt:lpstr>
      <vt:lpstr>Parameterized Diamond Tiling</vt:lpstr>
      <vt:lpstr>Parameterized Diamond Tiling</vt:lpstr>
      <vt:lpstr>Parameterized Diamond Tiling</vt:lpstr>
      <vt:lpstr>Generated Code</vt:lpstr>
      <vt:lpstr>Generated Code</vt:lpstr>
      <vt:lpstr>Chapel Iterators</vt:lpstr>
      <vt:lpstr>Iterator Abstraction</vt:lpstr>
      <vt:lpstr>Reduction of Code Complexity</vt:lpstr>
      <vt:lpstr>Metrics of Success</vt:lpstr>
      <vt:lpstr>Methodology</vt:lpstr>
      <vt:lpstr>Parameterized vs Fixed Tile Sizes</vt:lpstr>
      <vt:lpstr>Competitive Performance</vt:lpstr>
      <vt:lpstr>Competitive Performance</vt:lpstr>
      <vt:lpstr>Conclusion</vt:lpstr>
    </vt:vector>
  </TitlesOfParts>
  <Company>Cray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Parameterized Diamond Tiling for Stencil Computations with Chapel Parallel Iterators</dc:title>
  <dc:creator>Ian Bertolacci</dc:creator>
  <cp:lastModifiedBy>Ian Bertolacci</cp:lastModifiedBy>
  <cp:revision>231</cp:revision>
  <dcterms:created xsi:type="dcterms:W3CDTF">2015-06-02T15:51:22Z</dcterms:created>
  <dcterms:modified xsi:type="dcterms:W3CDTF">2015-06-09T17:53:25Z</dcterms:modified>
</cp:coreProperties>
</file>