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1" r:id="rId9"/>
    <p:sldId id="262" r:id="rId10"/>
    <p:sldId id="263" r:id="rId11"/>
    <p:sldId id="264" r:id="rId12"/>
    <p:sldId id="270" r:id="rId13"/>
    <p:sldId id="267" r:id="rId14"/>
    <p:sldId id="268" r:id="rId15"/>
    <p:sldId id="271" r:id="rId16"/>
    <p:sldId id="272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0"/>
  </p:normalViewPr>
  <p:slideViewPr>
    <p:cSldViewPr snapToGrid="0">
      <p:cViewPr varScale="1">
        <p:scale>
          <a:sx n="90" d="100"/>
          <a:sy n="90" d="100"/>
        </p:scale>
        <p:origin x="23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dwardslifesciences-my.sharepoint.com/personal/zaniar_ardalan_edwards_com/Documents/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Accuracy of different folds using different approaches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Sheet1!$L$13</c:f>
              <c:strCache>
                <c:ptCount val="1"/>
                <c:pt idx="0">
                  <c:v>LSTM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Sheet1!$K$14:$K$19</c:f>
              <c:strCache>
                <c:ptCount val="6"/>
                <c:pt idx="0">
                  <c:v>Fold 0</c:v>
                </c:pt>
                <c:pt idx="1">
                  <c:v>Fold 1</c:v>
                </c:pt>
                <c:pt idx="2">
                  <c:v>Fold 2</c:v>
                </c:pt>
                <c:pt idx="3">
                  <c:v>Fold 3</c:v>
                </c:pt>
                <c:pt idx="4">
                  <c:v>Fold 4</c:v>
                </c:pt>
                <c:pt idx="5">
                  <c:v>Average</c:v>
                </c:pt>
              </c:strCache>
            </c:strRef>
          </c:cat>
          <c:val>
            <c:numRef>
              <c:f>Sheet1!$L$14:$L$19</c:f>
              <c:numCache>
                <c:formatCode>General</c:formatCode>
                <c:ptCount val="6"/>
                <c:pt idx="0">
                  <c:v>80</c:v>
                </c:pt>
                <c:pt idx="1">
                  <c:v>79</c:v>
                </c:pt>
                <c:pt idx="2">
                  <c:v>83</c:v>
                </c:pt>
                <c:pt idx="3">
                  <c:v>79</c:v>
                </c:pt>
                <c:pt idx="4">
                  <c:v>80</c:v>
                </c:pt>
                <c:pt idx="5">
                  <c:v>80.2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39-482C-AFFC-F775EFD75A8A}"/>
            </c:ext>
          </c:extLst>
        </c:ser>
        <c:ser>
          <c:idx val="1"/>
          <c:order val="1"/>
          <c:tx>
            <c:strRef>
              <c:f>Sheet1!$M$13</c:f>
              <c:strCache>
                <c:ptCount val="1"/>
                <c:pt idx="0">
                  <c:v>BiLSTM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Sheet1!$K$14:$K$19</c:f>
              <c:strCache>
                <c:ptCount val="6"/>
                <c:pt idx="0">
                  <c:v>Fold 0</c:v>
                </c:pt>
                <c:pt idx="1">
                  <c:v>Fold 1</c:v>
                </c:pt>
                <c:pt idx="2">
                  <c:v>Fold 2</c:v>
                </c:pt>
                <c:pt idx="3">
                  <c:v>Fold 3</c:v>
                </c:pt>
                <c:pt idx="4">
                  <c:v>Fold 4</c:v>
                </c:pt>
                <c:pt idx="5">
                  <c:v>Average</c:v>
                </c:pt>
              </c:strCache>
            </c:strRef>
          </c:cat>
          <c:val>
            <c:numRef>
              <c:f>Sheet1!$M$14:$M$19</c:f>
              <c:numCache>
                <c:formatCode>General</c:formatCode>
                <c:ptCount val="6"/>
                <c:pt idx="0">
                  <c:v>81</c:v>
                </c:pt>
                <c:pt idx="1">
                  <c:v>82</c:v>
                </c:pt>
                <c:pt idx="2">
                  <c:v>80</c:v>
                </c:pt>
                <c:pt idx="3">
                  <c:v>78</c:v>
                </c:pt>
                <c:pt idx="4">
                  <c:v>78</c:v>
                </c:pt>
                <c:pt idx="5">
                  <c:v>79.8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39-482C-AFFC-F775EFD75A8A}"/>
            </c:ext>
          </c:extLst>
        </c:ser>
        <c:ser>
          <c:idx val="2"/>
          <c:order val="2"/>
          <c:tx>
            <c:strRef>
              <c:f>Sheet1!$N$13</c:f>
              <c:strCache>
                <c:ptCount val="1"/>
                <c:pt idx="0">
                  <c:v>GRU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Sheet1!$K$14:$K$19</c:f>
              <c:strCache>
                <c:ptCount val="6"/>
                <c:pt idx="0">
                  <c:v>Fold 0</c:v>
                </c:pt>
                <c:pt idx="1">
                  <c:v>Fold 1</c:v>
                </c:pt>
                <c:pt idx="2">
                  <c:v>Fold 2</c:v>
                </c:pt>
                <c:pt idx="3">
                  <c:v>Fold 3</c:v>
                </c:pt>
                <c:pt idx="4">
                  <c:v>Fold 4</c:v>
                </c:pt>
                <c:pt idx="5">
                  <c:v>Average</c:v>
                </c:pt>
              </c:strCache>
            </c:strRef>
          </c:cat>
          <c:val>
            <c:numRef>
              <c:f>Sheet1!$N$14:$N$19</c:f>
              <c:numCache>
                <c:formatCode>General</c:formatCode>
                <c:ptCount val="6"/>
                <c:pt idx="0">
                  <c:v>77</c:v>
                </c:pt>
                <c:pt idx="1">
                  <c:v>79</c:v>
                </c:pt>
                <c:pt idx="2">
                  <c:v>81</c:v>
                </c:pt>
                <c:pt idx="3">
                  <c:v>77</c:v>
                </c:pt>
                <c:pt idx="4">
                  <c:v>80</c:v>
                </c:pt>
                <c:pt idx="5">
                  <c:v>78.8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39-482C-AFFC-F775EFD75A8A}"/>
            </c:ext>
          </c:extLst>
        </c:ser>
        <c:ser>
          <c:idx val="3"/>
          <c:order val="3"/>
          <c:tx>
            <c:strRef>
              <c:f>Sheet1!$O$13</c:f>
              <c:strCache>
                <c:ptCount val="1"/>
                <c:pt idx="0">
                  <c:v>Parallel LSTM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Sheet1!$K$14:$K$19</c:f>
              <c:strCache>
                <c:ptCount val="6"/>
                <c:pt idx="0">
                  <c:v>Fold 0</c:v>
                </c:pt>
                <c:pt idx="1">
                  <c:v>Fold 1</c:v>
                </c:pt>
                <c:pt idx="2">
                  <c:v>Fold 2</c:v>
                </c:pt>
                <c:pt idx="3">
                  <c:v>Fold 3</c:v>
                </c:pt>
                <c:pt idx="4">
                  <c:v>Fold 4</c:v>
                </c:pt>
                <c:pt idx="5">
                  <c:v>Average</c:v>
                </c:pt>
              </c:strCache>
            </c:strRef>
          </c:cat>
          <c:val>
            <c:numRef>
              <c:f>Sheet1!$O$14:$O$19</c:f>
              <c:numCache>
                <c:formatCode>General</c:formatCode>
                <c:ptCount val="6"/>
                <c:pt idx="0">
                  <c:v>82</c:v>
                </c:pt>
                <c:pt idx="1">
                  <c:v>80</c:v>
                </c:pt>
                <c:pt idx="2">
                  <c:v>79</c:v>
                </c:pt>
                <c:pt idx="3">
                  <c:v>83</c:v>
                </c:pt>
                <c:pt idx="4">
                  <c:v>81</c:v>
                </c:pt>
                <c:pt idx="5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39-482C-AFFC-F775EFD75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5971679"/>
        <c:axId val="1984791535"/>
      </c:barChart>
      <c:catAx>
        <c:axId val="575971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91535"/>
        <c:crosses val="autoZero"/>
        <c:auto val="1"/>
        <c:lblAlgn val="ctr"/>
        <c:lblOffset val="100"/>
        <c:noMultiLvlLbl val="0"/>
      </c:catAx>
      <c:valAx>
        <c:axId val="1984791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971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C1DE0-BF0D-4441-8AFA-6CB78C1D296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09D304E-7927-4E20-B7AB-19AC20C4BC34}">
      <dgm:prSet/>
      <dgm:spPr/>
      <dgm:t>
        <a:bodyPr/>
        <a:lstStyle/>
        <a:p>
          <a:r>
            <a:rPr lang="en-US"/>
            <a:t>One or more heart sound recordings for 1568 patients from auscultation locations</a:t>
          </a:r>
        </a:p>
      </dgm:t>
    </dgm:pt>
    <dgm:pt modelId="{9C1DF7CE-B496-4683-B099-ADB127D45B8D}" type="parTrans" cxnId="{40C0D5A6-1CDF-48F5-A793-78CB3373C5F5}">
      <dgm:prSet/>
      <dgm:spPr/>
      <dgm:t>
        <a:bodyPr/>
        <a:lstStyle/>
        <a:p>
          <a:endParaRPr lang="en-US"/>
        </a:p>
      </dgm:t>
    </dgm:pt>
    <dgm:pt modelId="{F883757A-9A87-4B03-9C4E-BAA2B3060203}" type="sibTrans" cxnId="{40C0D5A6-1CDF-48F5-A793-78CB3373C5F5}">
      <dgm:prSet/>
      <dgm:spPr/>
      <dgm:t>
        <a:bodyPr/>
        <a:lstStyle/>
        <a:p>
          <a:endParaRPr lang="en-US"/>
        </a:p>
      </dgm:t>
    </dgm:pt>
    <dgm:pt modelId="{2996B6F6-9FEA-4822-81B0-0B8777F9749C}">
      <dgm:prSet/>
      <dgm:spPr/>
      <dgm:t>
        <a:bodyPr/>
        <a:lstStyle/>
        <a:p>
          <a:r>
            <a:rPr lang="en-US"/>
            <a:t>Pulmonary valve (PV),</a:t>
          </a:r>
        </a:p>
      </dgm:t>
    </dgm:pt>
    <dgm:pt modelId="{83B46A8C-B50A-4B6E-B283-117455498D9C}" type="parTrans" cxnId="{65D05A54-DC03-4DF8-938C-95B3C0B9F812}">
      <dgm:prSet/>
      <dgm:spPr/>
      <dgm:t>
        <a:bodyPr/>
        <a:lstStyle/>
        <a:p>
          <a:endParaRPr lang="en-US"/>
        </a:p>
      </dgm:t>
    </dgm:pt>
    <dgm:pt modelId="{FF03D6DF-9BD7-4D86-87A5-750D9787FBD0}" type="sibTrans" cxnId="{65D05A54-DC03-4DF8-938C-95B3C0B9F812}">
      <dgm:prSet/>
      <dgm:spPr/>
      <dgm:t>
        <a:bodyPr/>
        <a:lstStyle/>
        <a:p>
          <a:endParaRPr lang="en-US"/>
        </a:p>
      </dgm:t>
    </dgm:pt>
    <dgm:pt modelId="{370600EE-3480-4FDF-A7DE-BB2AFA86A78B}">
      <dgm:prSet/>
      <dgm:spPr/>
      <dgm:t>
        <a:bodyPr/>
        <a:lstStyle/>
        <a:p>
          <a:r>
            <a:rPr lang="en-US"/>
            <a:t>Aortic valve (AV),</a:t>
          </a:r>
        </a:p>
      </dgm:t>
    </dgm:pt>
    <dgm:pt modelId="{874A8F96-0362-4497-ACA2-762A65BFA29C}" type="parTrans" cxnId="{A1E56A84-BCAD-4792-B29F-C17B275D6EA2}">
      <dgm:prSet/>
      <dgm:spPr/>
      <dgm:t>
        <a:bodyPr/>
        <a:lstStyle/>
        <a:p>
          <a:endParaRPr lang="en-US"/>
        </a:p>
      </dgm:t>
    </dgm:pt>
    <dgm:pt modelId="{34C6A6D7-780A-42B5-9DB8-8802717CF50E}" type="sibTrans" cxnId="{A1E56A84-BCAD-4792-B29F-C17B275D6EA2}">
      <dgm:prSet/>
      <dgm:spPr/>
      <dgm:t>
        <a:bodyPr/>
        <a:lstStyle/>
        <a:p>
          <a:endParaRPr lang="en-US"/>
        </a:p>
      </dgm:t>
    </dgm:pt>
    <dgm:pt modelId="{C6722D37-69ED-4D7D-89D5-447E677E5D03}">
      <dgm:prSet/>
      <dgm:spPr/>
      <dgm:t>
        <a:bodyPr/>
        <a:lstStyle/>
        <a:p>
          <a:r>
            <a:rPr lang="en-US"/>
            <a:t>Mitral valve (MV),</a:t>
          </a:r>
        </a:p>
      </dgm:t>
    </dgm:pt>
    <dgm:pt modelId="{DE18BB16-E463-42BC-BECE-B6E22F50066D}" type="parTrans" cxnId="{08BC58BF-7D42-4D69-B792-A8343EE4CC0E}">
      <dgm:prSet/>
      <dgm:spPr/>
      <dgm:t>
        <a:bodyPr/>
        <a:lstStyle/>
        <a:p>
          <a:endParaRPr lang="en-US"/>
        </a:p>
      </dgm:t>
    </dgm:pt>
    <dgm:pt modelId="{B3B49CE9-28A9-494F-ADB1-D265B3215CA4}" type="sibTrans" cxnId="{08BC58BF-7D42-4D69-B792-A8343EE4CC0E}">
      <dgm:prSet/>
      <dgm:spPr/>
      <dgm:t>
        <a:bodyPr/>
        <a:lstStyle/>
        <a:p>
          <a:endParaRPr lang="en-US"/>
        </a:p>
      </dgm:t>
    </dgm:pt>
    <dgm:pt modelId="{0534D45B-E17B-4C65-9995-DB68930C178D}">
      <dgm:prSet/>
      <dgm:spPr/>
      <dgm:t>
        <a:bodyPr/>
        <a:lstStyle/>
        <a:p>
          <a:r>
            <a:rPr lang="en-US"/>
            <a:t>Tricuspid valve (TV), </a:t>
          </a:r>
        </a:p>
      </dgm:t>
    </dgm:pt>
    <dgm:pt modelId="{EFA2244C-0736-41DA-A460-BAB1121A57F7}" type="parTrans" cxnId="{07BA9E64-B96B-4174-ABD3-92BE573E2031}">
      <dgm:prSet/>
      <dgm:spPr/>
      <dgm:t>
        <a:bodyPr/>
        <a:lstStyle/>
        <a:p>
          <a:endParaRPr lang="en-US"/>
        </a:p>
      </dgm:t>
    </dgm:pt>
    <dgm:pt modelId="{635F5E8E-7706-4200-8193-266955209F38}" type="sibTrans" cxnId="{07BA9E64-B96B-4174-ABD3-92BE573E2031}">
      <dgm:prSet/>
      <dgm:spPr/>
      <dgm:t>
        <a:bodyPr/>
        <a:lstStyle/>
        <a:p>
          <a:endParaRPr lang="en-US"/>
        </a:p>
      </dgm:t>
    </dgm:pt>
    <dgm:pt modelId="{F031879C-DBAA-4CA2-9277-677AD0883D3C}">
      <dgm:prSet/>
      <dgm:spPr/>
      <dgm:t>
        <a:bodyPr/>
        <a:lstStyle/>
        <a:p>
          <a:r>
            <a:rPr lang="en-US"/>
            <a:t>And other (Phc)</a:t>
          </a:r>
        </a:p>
      </dgm:t>
    </dgm:pt>
    <dgm:pt modelId="{2E24BFC6-E6D0-4C5D-A8AD-0C4C76CDA191}" type="parTrans" cxnId="{09BE0570-CF6C-4E1D-9CDF-E7B688F93134}">
      <dgm:prSet/>
      <dgm:spPr/>
      <dgm:t>
        <a:bodyPr/>
        <a:lstStyle/>
        <a:p>
          <a:endParaRPr lang="en-US"/>
        </a:p>
      </dgm:t>
    </dgm:pt>
    <dgm:pt modelId="{9A641101-91F8-43E8-A557-CD2AD8F3C095}" type="sibTrans" cxnId="{09BE0570-CF6C-4E1D-9CDF-E7B688F93134}">
      <dgm:prSet/>
      <dgm:spPr/>
      <dgm:t>
        <a:bodyPr/>
        <a:lstStyle/>
        <a:p>
          <a:endParaRPr lang="en-US"/>
        </a:p>
      </dgm:t>
    </dgm:pt>
    <dgm:pt modelId="{1BF8044B-9B05-4EE1-A9AA-6AFDBA566EE2}">
      <dgm:prSet/>
      <dgm:spPr/>
      <dgm:t>
        <a:bodyPr/>
        <a:lstStyle/>
        <a:p>
          <a:r>
            <a:rPr lang="en-US"/>
            <a:t>The recordings were collected sequentially (not simultaneously) from different auscultation locations using a digital stethoscope.</a:t>
          </a:r>
        </a:p>
      </dgm:t>
    </dgm:pt>
    <dgm:pt modelId="{E381C804-C370-4B89-9258-092169592291}" type="parTrans" cxnId="{44483F27-82C0-42A4-821E-67A077EED946}">
      <dgm:prSet/>
      <dgm:spPr/>
      <dgm:t>
        <a:bodyPr/>
        <a:lstStyle/>
        <a:p>
          <a:endParaRPr lang="en-US"/>
        </a:p>
      </dgm:t>
    </dgm:pt>
    <dgm:pt modelId="{CA8E0765-2D7B-4C5F-971A-741DF250D7C0}" type="sibTrans" cxnId="{44483F27-82C0-42A4-821E-67A077EED946}">
      <dgm:prSet/>
      <dgm:spPr/>
      <dgm:t>
        <a:bodyPr/>
        <a:lstStyle/>
        <a:p>
          <a:endParaRPr lang="en-US"/>
        </a:p>
      </dgm:t>
    </dgm:pt>
    <dgm:pt modelId="{032DC3AB-FB0A-4A24-81A1-DD821C1937E0}">
      <dgm:prSet/>
      <dgm:spPr/>
      <dgm:t>
        <a:bodyPr/>
        <a:lstStyle/>
        <a:p>
          <a:r>
            <a:rPr lang="en-US" dirty="0"/>
            <a:t>The number, location, and duration of the recordings vary between patients.</a:t>
          </a:r>
        </a:p>
      </dgm:t>
    </dgm:pt>
    <dgm:pt modelId="{46631E75-5B43-43AE-ACA1-FF550CE5DB13}" type="parTrans" cxnId="{909BC020-AF5F-4716-AE3B-C714F0BBFC8A}">
      <dgm:prSet/>
      <dgm:spPr/>
      <dgm:t>
        <a:bodyPr/>
        <a:lstStyle/>
        <a:p>
          <a:endParaRPr lang="en-US"/>
        </a:p>
      </dgm:t>
    </dgm:pt>
    <dgm:pt modelId="{CEB1D72E-2D44-4910-947E-EBCB1B53C338}" type="sibTrans" cxnId="{909BC020-AF5F-4716-AE3B-C714F0BBFC8A}">
      <dgm:prSet/>
      <dgm:spPr/>
      <dgm:t>
        <a:bodyPr/>
        <a:lstStyle/>
        <a:p>
          <a:endParaRPr lang="en-US"/>
        </a:p>
      </dgm:t>
    </dgm:pt>
    <dgm:pt modelId="{0C047DD6-A0E7-495D-9BF4-C40D8F8788F4}" type="pres">
      <dgm:prSet presAssocID="{143C1DE0-BF0D-4441-8AFA-6CB78C1D296D}" presName="root" presStyleCnt="0">
        <dgm:presLayoutVars>
          <dgm:dir/>
          <dgm:resizeHandles val="exact"/>
        </dgm:presLayoutVars>
      </dgm:prSet>
      <dgm:spPr/>
    </dgm:pt>
    <dgm:pt modelId="{39BE2C99-494D-47CD-8BD4-246364FE3864}" type="pres">
      <dgm:prSet presAssocID="{D09D304E-7927-4E20-B7AB-19AC20C4BC34}" presName="compNode" presStyleCnt="0"/>
      <dgm:spPr/>
    </dgm:pt>
    <dgm:pt modelId="{5FA59D9F-C151-4EFB-9B6F-6E3FA3F0037B}" type="pres">
      <dgm:prSet presAssocID="{D09D304E-7927-4E20-B7AB-19AC20C4BC34}" presName="bgRect" presStyleLbl="bgShp" presStyleIdx="0" presStyleCnt="3"/>
      <dgm:spPr/>
    </dgm:pt>
    <dgm:pt modelId="{9E3CEA60-A255-4626-B5FF-C38AD785A9A2}" type="pres">
      <dgm:prSet presAssocID="{D09D304E-7927-4E20-B7AB-19AC20C4BC3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mill"/>
        </a:ext>
      </dgm:extLst>
    </dgm:pt>
    <dgm:pt modelId="{DD24D3AA-C26B-439B-94A5-7B2F09FD5D56}" type="pres">
      <dgm:prSet presAssocID="{D09D304E-7927-4E20-B7AB-19AC20C4BC34}" presName="spaceRect" presStyleCnt="0"/>
      <dgm:spPr/>
    </dgm:pt>
    <dgm:pt modelId="{935BF785-9B0E-42A6-A1F2-E07785A8115F}" type="pres">
      <dgm:prSet presAssocID="{D09D304E-7927-4E20-B7AB-19AC20C4BC34}" presName="parTx" presStyleLbl="revTx" presStyleIdx="0" presStyleCnt="4">
        <dgm:presLayoutVars>
          <dgm:chMax val="0"/>
          <dgm:chPref val="0"/>
        </dgm:presLayoutVars>
      </dgm:prSet>
      <dgm:spPr/>
    </dgm:pt>
    <dgm:pt modelId="{59321EF0-44FC-40BE-9B19-4B042D71EB61}" type="pres">
      <dgm:prSet presAssocID="{D09D304E-7927-4E20-B7AB-19AC20C4BC34}" presName="desTx" presStyleLbl="revTx" presStyleIdx="1" presStyleCnt="4">
        <dgm:presLayoutVars/>
      </dgm:prSet>
      <dgm:spPr/>
    </dgm:pt>
    <dgm:pt modelId="{40CD93C7-4D9E-4242-A100-6502ECB0EF8D}" type="pres">
      <dgm:prSet presAssocID="{F883757A-9A87-4B03-9C4E-BAA2B3060203}" presName="sibTrans" presStyleCnt="0"/>
      <dgm:spPr/>
    </dgm:pt>
    <dgm:pt modelId="{4B1D7E59-F124-42A1-89DB-CFE75446B2A8}" type="pres">
      <dgm:prSet presAssocID="{1BF8044B-9B05-4EE1-A9AA-6AFDBA566EE2}" presName="compNode" presStyleCnt="0"/>
      <dgm:spPr/>
    </dgm:pt>
    <dgm:pt modelId="{25B265D3-5733-47D8-B3C6-0037FDB9C815}" type="pres">
      <dgm:prSet presAssocID="{1BF8044B-9B05-4EE1-A9AA-6AFDBA566EE2}" presName="bgRect" presStyleLbl="bgShp" presStyleIdx="1" presStyleCnt="3"/>
      <dgm:spPr/>
    </dgm:pt>
    <dgm:pt modelId="{E704BF69-3076-4223-9D7C-0CB7A11AF633}" type="pres">
      <dgm:prSet presAssocID="{1BF8044B-9B05-4EE1-A9AA-6AFDBA566EE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17585E8B-C5BD-4F39-993D-DF399A65FEE6}" type="pres">
      <dgm:prSet presAssocID="{1BF8044B-9B05-4EE1-A9AA-6AFDBA566EE2}" presName="spaceRect" presStyleCnt="0"/>
      <dgm:spPr/>
    </dgm:pt>
    <dgm:pt modelId="{A921DBA2-87B3-4BA7-AB7E-608D0947D200}" type="pres">
      <dgm:prSet presAssocID="{1BF8044B-9B05-4EE1-A9AA-6AFDBA566EE2}" presName="parTx" presStyleLbl="revTx" presStyleIdx="2" presStyleCnt="4">
        <dgm:presLayoutVars>
          <dgm:chMax val="0"/>
          <dgm:chPref val="0"/>
        </dgm:presLayoutVars>
      </dgm:prSet>
      <dgm:spPr/>
    </dgm:pt>
    <dgm:pt modelId="{A63ECD8A-241D-4880-918B-BA9CD1C60F02}" type="pres">
      <dgm:prSet presAssocID="{CA8E0765-2D7B-4C5F-971A-741DF250D7C0}" presName="sibTrans" presStyleCnt="0"/>
      <dgm:spPr/>
    </dgm:pt>
    <dgm:pt modelId="{38F8EBBA-4D1B-41E1-A1EF-D01263775557}" type="pres">
      <dgm:prSet presAssocID="{032DC3AB-FB0A-4A24-81A1-DD821C1937E0}" presName="compNode" presStyleCnt="0"/>
      <dgm:spPr/>
    </dgm:pt>
    <dgm:pt modelId="{258FB5EC-8FC8-4F90-BB9F-12BB9B2F7807}" type="pres">
      <dgm:prSet presAssocID="{032DC3AB-FB0A-4A24-81A1-DD821C1937E0}" presName="bgRect" presStyleLbl="bgShp" presStyleIdx="2" presStyleCnt="3"/>
      <dgm:spPr/>
    </dgm:pt>
    <dgm:pt modelId="{6FBFD0DE-394F-450E-98F1-8A967480CA9E}" type="pres">
      <dgm:prSet presAssocID="{032DC3AB-FB0A-4A24-81A1-DD821C1937E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E47CB877-CD41-47C7-A883-A95C2E478D00}" type="pres">
      <dgm:prSet presAssocID="{032DC3AB-FB0A-4A24-81A1-DD821C1937E0}" presName="spaceRect" presStyleCnt="0"/>
      <dgm:spPr/>
    </dgm:pt>
    <dgm:pt modelId="{6035C5CE-279B-48BD-9F0A-C10012D9A791}" type="pres">
      <dgm:prSet presAssocID="{032DC3AB-FB0A-4A24-81A1-DD821C1937E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4F88807-F64E-4E70-A332-FBC4FF6D0034}" type="presOf" srcId="{D09D304E-7927-4E20-B7AB-19AC20C4BC34}" destId="{935BF785-9B0E-42A6-A1F2-E07785A8115F}" srcOrd="0" destOrd="0" presId="urn:microsoft.com/office/officeart/2018/2/layout/IconVerticalSolidList"/>
    <dgm:cxn modelId="{42359312-7270-4254-A59C-7ACE965C4759}" type="presOf" srcId="{143C1DE0-BF0D-4441-8AFA-6CB78C1D296D}" destId="{0C047DD6-A0E7-495D-9BF4-C40D8F8788F4}" srcOrd="0" destOrd="0" presId="urn:microsoft.com/office/officeart/2018/2/layout/IconVerticalSolidList"/>
    <dgm:cxn modelId="{46B1A81E-B01A-44DC-8B20-8EEC0464521E}" type="presOf" srcId="{370600EE-3480-4FDF-A7DE-BB2AFA86A78B}" destId="{59321EF0-44FC-40BE-9B19-4B042D71EB61}" srcOrd="0" destOrd="1" presId="urn:microsoft.com/office/officeart/2018/2/layout/IconVerticalSolidList"/>
    <dgm:cxn modelId="{909BC020-AF5F-4716-AE3B-C714F0BBFC8A}" srcId="{143C1DE0-BF0D-4441-8AFA-6CB78C1D296D}" destId="{032DC3AB-FB0A-4A24-81A1-DD821C1937E0}" srcOrd="2" destOrd="0" parTransId="{46631E75-5B43-43AE-ACA1-FF550CE5DB13}" sibTransId="{CEB1D72E-2D44-4910-947E-EBCB1B53C338}"/>
    <dgm:cxn modelId="{C26EF120-2FB3-49F7-AF42-A8409FBB64F0}" type="presOf" srcId="{2996B6F6-9FEA-4822-81B0-0B8777F9749C}" destId="{59321EF0-44FC-40BE-9B19-4B042D71EB61}" srcOrd="0" destOrd="0" presId="urn:microsoft.com/office/officeart/2018/2/layout/IconVerticalSolidList"/>
    <dgm:cxn modelId="{44483F27-82C0-42A4-821E-67A077EED946}" srcId="{143C1DE0-BF0D-4441-8AFA-6CB78C1D296D}" destId="{1BF8044B-9B05-4EE1-A9AA-6AFDBA566EE2}" srcOrd="1" destOrd="0" parTransId="{E381C804-C370-4B89-9258-092169592291}" sibTransId="{CA8E0765-2D7B-4C5F-971A-741DF250D7C0}"/>
    <dgm:cxn modelId="{B4177D41-A17A-4D29-8F78-091720251D30}" type="presOf" srcId="{0534D45B-E17B-4C65-9995-DB68930C178D}" destId="{59321EF0-44FC-40BE-9B19-4B042D71EB61}" srcOrd="0" destOrd="3" presId="urn:microsoft.com/office/officeart/2018/2/layout/IconVerticalSolidList"/>
    <dgm:cxn modelId="{65D05A54-DC03-4DF8-938C-95B3C0B9F812}" srcId="{D09D304E-7927-4E20-B7AB-19AC20C4BC34}" destId="{2996B6F6-9FEA-4822-81B0-0B8777F9749C}" srcOrd="0" destOrd="0" parTransId="{83B46A8C-B50A-4B6E-B283-117455498D9C}" sibTransId="{FF03D6DF-9BD7-4D86-87A5-750D9787FBD0}"/>
    <dgm:cxn modelId="{07BA9E64-B96B-4174-ABD3-92BE573E2031}" srcId="{D09D304E-7927-4E20-B7AB-19AC20C4BC34}" destId="{0534D45B-E17B-4C65-9995-DB68930C178D}" srcOrd="3" destOrd="0" parTransId="{EFA2244C-0736-41DA-A460-BAB1121A57F7}" sibTransId="{635F5E8E-7706-4200-8193-266955209F38}"/>
    <dgm:cxn modelId="{1A80AB67-797C-4441-BDFC-89D5C0FC9B3B}" type="presOf" srcId="{F031879C-DBAA-4CA2-9277-677AD0883D3C}" destId="{59321EF0-44FC-40BE-9B19-4B042D71EB61}" srcOrd="0" destOrd="4" presId="urn:microsoft.com/office/officeart/2018/2/layout/IconVerticalSolidList"/>
    <dgm:cxn modelId="{09BE0570-CF6C-4E1D-9CDF-E7B688F93134}" srcId="{D09D304E-7927-4E20-B7AB-19AC20C4BC34}" destId="{F031879C-DBAA-4CA2-9277-677AD0883D3C}" srcOrd="4" destOrd="0" parTransId="{2E24BFC6-E6D0-4C5D-A8AD-0C4C76CDA191}" sibTransId="{9A641101-91F8-43E8-A557-CD2AD8F3C095}"/>
    <dgm:cxn modelId="{A1E56A84-BCAD-4792-B29F-C17B275D6EA2}" srcId="{D09D304E-7927-4E20-B7AB-19AC20C4BC34}" destId="{370600EE-3480-4FDF-A7DE-BB2AFA86A78B}" srcOrd="1" destOrd="0" parTransId="{874A8F96-0362-4497-ACA2-762A65BFA29C}" sibTransId="{34C6A6D7-780A-42B5-9DB8-8802717CF50E}"/>
    <dgm:cxn modelId="{40C0D5A6-1CDF-48F5-A793-78CB3373C5F5}" srcId="{143C1DE0-BF0D-4441-8AFA-6CB78C1D296D}" destId="{D09D304E-7927-4E20-B7AB-19AC20C4BC34}" srcOrd="0" destOrd="0" parTransId="{9C1DF7CE-B496-4683-B099-ADB127D45B8D}" sibTransId="{F883757A-9A87-4B03-9C4E-BAA2B3060203}"/>
    <dgm:cxn modelId="{08BC58BF-7D42-4D69-B792-A8343EE4CC0E}" srcId="{D09D304E-7927-4E20-B7AB-19AC20C4BC34}" destId="{C6722D37-69ED-4D7D-89D5-447E677E5D03}" srcOrd="2" destOrd="0" parTransId="{DE18BB16-E463-42BC-BECE-B6E22F50066D}" sibTransId="{B3B49CE9-28A9-494F-ADB1-D265B3215CA4}"/>
    <dgm:cxn modelId="{D76BBED9-2060-4980-80CB-739718A7A3C3}" type="presOf" srcId="{C6722D37-69ED-4D7D-89D5-447E677E5D03}" destId="{59321EF0-44FC-40BE-9B19-4B042D71EB61}" srcOrd="0" destOrd="2" presId="urn:microsoft.com/office/officeart/2018/2/layout/IconVerticalSolidList"/>
    <dgm:cxn modelId="{E54FACDC-9BDB-4803-A44B-9C3EB471CA68}" type="presOf" srcId="{032DC3AB-FB0A-4A24-81A1-DD821C1937E0}" destId="{6035C5CE-279B-48BD-9F0A-C10012D9A791}" srcOrd="0" destOrd="0" presId="urn:microsoft.com/office/officeart/2018/2/layout/IconVerticalSolidList"/>
    <dgm:cxn modelId="{42F787FB-2C71-4147-ACE3-EF1118325CB3}" type="presOf" srcId="{1BF8044B-9B05-4EE1-A9AA-6AFDBA566EE2}" destId="{A921DBA2-87B3-4BA7-AB7E-608D0947D200}" srcOrd="0" destOrd="0" presId="urn:microsoft.com/office/officeart/2018/2/layout/IconVerticalSolidList"/>
    <dgm:cxn modelId="{B217B540-3CA9-4910-895A-548C0590FDAD}" type="presParOf" srcId="{0C047DD6-A0E7-495D-9BF4-C40D8F8788F4}" destId="{39BE2C99-494D-47CD-8BD4-246364FE3864}" srcOrd="0" destOrd="0" presId="urn:microsoft.com/office/officeart/2018/2/layout/IconVerticalSolidList"/>
    <dgm:cxn modelId="{DC0C31B0-428D-41F2-837D-F9B53A4B19B7}" type="presParOf" srcId="{39BE2C99-494D-47CD-8BD4-246364FE3864}" destId="{5FA59D9F-C151-4EFB-9B6F-6E3FA3F0037B}" srcOrd="0" destOrd="0" presId="urn:microsoft.com/office/officeart/2018/2/layout/IconVerticalSolidList"/>
    <dgm:cxn modelId="{1C40C8A7-D658-4CB3-9533-13CDF614BAAD}" type="presParOf" srcId="{39BE2C99-494D-47CD-8BD4-246364FE3864}" destId="{9E3CEA60-A255-4626-B5FF-C38AD785A9A2}" srcOrd="1" destOrd="0" presId="urn:microsoft.com/office/officeart/2018/2/layout/IconVerticalSolidList"/>
    <dgm:cxn modelId="{53ACD116-9DE7-4F3A-BBFB-EA5DA036D0C9}" type="presParOf" srcId="{39BE2C99-494D-47CD-8BD4-246364FE3864}" destId="{DD24D3AA-C26B-439B-94A5-7B2F09FD5D56}" srcOrd="2" destOrd="0" presId="urn:microsoft.com/office/officeart/2018/2/layout/IconVerticalSolidList"/>
    <dgm:cxn modelId="{A414082C-F70E-4084-849B-28B4B03E8DAD}" type="presParOf" srcId="{39BE2C99-494D-47CD-8BD4-246364FE3864}" destId="{935BF785-9B0E-42A6-A1F2-E07785A8115F}" srcOrd="3" destOrd="0" presId="urn:microsoft.com/office/officeart/2018/2/layout/IconVerticalSolidList"/>
    <dgm:cxn modelId="{C6256AAD-44A0-4053-A56F-CDE42160185C}" type="presParOf" srcId="{39BE2C99-494D-47CD-8BD4-246364FE3864}" destId="{59321EF0-44FC-40BE-9B19-4B042D71EB61}" srcOrd="4" destOrd="0" presId="urn:microsoft.com/office/officeart/2018/2/layout/IconVerticalSolidList"/>
    <dgm:cxn modelId="{FF4007E1-552C-4C64-A99B-F605E62F0E5F}" type="presParOf" srcId="{0C047DD6-A0E7-495D-9BF4-C40D8F8788F4}" destId="{40CD93C7-4D9E-4242-A100-6502ECB0EF8D}" srcOrd="1" destOrd="0" presId="urn:microsoft.com/office/officeart/2018/2/layout/IconVerticalSolidList"/>
    <dgm:cxn modelId="{18855930-3D2D-41A0-93D0-6DA85DB34DC0}" type="presParOf" srcId="{0C047DD6-A0E7-495D-9BF4-C40D8F8788F4}" destId="{4B1D7E59-F124-42A1-89DB-CFE75446B2A8}" srcOrd="2" destOrd="0" presId="urn:microsoft.com/office/officeart/2018/2/layout/IconVerticalSolidList"/>
    <dgm:cxn modelId="{1995827C-E378-4BB0-93ED-16016BA22A66}" type="presParOf" srcId="{4B1D7E59-F124-42A1-89DB-CFE75446B2A8}" destId="{25B265D3-5733-47D8-B3C6-0037FDB9C815}" srcOrd="0" destOrd="0" presId="urn:microsoft.com/office/officeart/2018/2/layout/IconVerticalSolidList"/>
    <dgm:cxn modelId="{1ADF4B6A-AC74-417B-8CDA-13626DEF971C}" type="presParOf" srcId="{4B1D7E59-F124-42A1-89DB-CFE75446B2A8}" destId="{E704BF69-3076-4223-9D7C-0CB7A11AF633}" srcOrd="1" destOrd="0" presId="urn:microsoft.com/office/officeart/2018/2/layout/IconVerticalSolidList"/>
    <dgm:cxn modelId="{E1900B54-2739-408B-835D-F935D4E64BEF}" type="presParOf" srcId="{4B1D7E59-F124-42A1-89DB-CFE75446B2A8}" destId="{17585E8B-C5BD-4F39-993D-DF399A65FEE6}" srcOrd="2" destOrd="0" presId="urn:microsoft.com/office/officeart/2018/2/layout/IconVerticalSolidList"/>
    <dgm:cxn modelId="{EA618E9B-A620-4E74-A1D1-BB3DBCA47A19}" type="presParOf" srcId="{4B1D7E59-F124-42A1-89DB-CFE75446B2A8}" destId="{A921DBA2-87B3-4BA7-AB7E-608D0947D200}" srcOrd="3" destOrd="0" presId="urn:microsoft.com/office/officeart/2018/2/layout/IconVerticalSolidList"/>
    <dgm:cxn modelId="{6BAED8EF-CC8D-4406-83E2-6CDD88E4EC9F}" type="presParOf" srcId="{0C047DD6-A0E7-495D-9BF4-C40D8F8788F4}" destId="{A63ECD8A-241D-4880-918B-BA9CD1C60F02}" srcOrd="3" destOrd="0" presId="urn:microsoft.com/office/officeart/2018/2/layout/IconVerticalSolidList"/>
    <dgm:cxn modelId="{ED8D6EFE-7B5C-499F-BAE8-9B1EBE2DE89B}" type="presParOf" srcId="{0C047DD6-A0E7-495D-9BF4-C40D8F8788F4}" destId="{38F8EBBA-4D1B-41E1-A1EF-D01263775557}" srcOrd="4" destOrd="0" presId="urn:microsoft.com/office/officeart/2018/2/layout/IconVerticalSolidList"/>
    <dgm:cxn modelId="{CB041EF2-F63F-4C04-AB8C-D2809A9031FC}" type="presParOf" srcId="{38F8EBBA-4D1B-41E1-A1EF-D01263775557}" destId="{258FB5EC-8FC8-4F90-BB9F-12BB9B2F7807}" srcOrd="0" destOrd="0" presId="urn:microsoft.com/office/officeart/2018/2/layout/IconVerticalSolidList"/>
    <dgm:cxn modelId="{BF6B38BF-3A37-4B1C-B982-42DED672E8E7}" type="presParOf" srcId="{38F8EBBA-4D1B-41E1-A1EF-D01263775557}" destId="{6FBFD0DE-394F-450E-98F1-8A967480CA9E}" srcOrd="1" destOrd="0" presId="urn:microsoft.com/office/officeart/2018/2/layout/IconVerticalSolidList"/>
    <dgm:cxn modelId="{67F9A54B-2C46-4A37-83AC-D88B73FA7071}" type="presParOf" srcId="{38F8EBBA-4D1B-41E1-A1EF-D01263775557}" destId="{E47CB877-CD41-47C7-A883-A95C2E478D00}" srcOrd="2" destOrd="0" presId="urn:microsoft.com/office/officeart/2018/2/layout/IconVerticalSolidList"/>
    <dgm:cxn modelId="{DB20375C-1CF4-4CAC-BAA9-340814E7A426}" type="presParOf" srcId="{38F8EBBA-4D1B-41E1-A1EF-D01263775557}" destId="{6035C5CE-279B-48BD-9F0A-C10012D9A79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017D4B-9E72-4B86-B16C-A6DA9DA2E7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50825B8-D599-4132-A301-F3CAE916D96B}">
      <dgm:prSet/>
      <dgm:spPr/>
      <dgm:t>
        <a:bodyPr/>
        <a:lstStyle/>
        <a:p>
          <a:r>
            <a:rPr lang="en-US" dirty="0"/>
            <a:t>PCG data were originally sampled to 4000 Hz</a:t>
          </a:r>
        </a:p>
      </dgm:t>
    </dgm:pt>
    <dgm:pt modelId="{6AC6C2FA-80B9-41E8-BEAA-68CC8CB76592}" type="parTrans" cxnId="{4FA90831-1347-4C4E-9C4E-75D7D92D30AB}">
      <dgm:prSet/>
      <dgm:spPr/>
      <dgm:t>
        <a:bodyPr/>
        <a:lstStyle/>
        <a:p>
          <a:endParaRPr lang="en-US"/>
        </a:p>
      </dgm:t>
    </dgm:pt>
    <dgm:pt modelId="{2DF4903E-3106-4EE8-9F3D-0A427B9735EC}" type="sibTrans" cxnId="{4FA90831-1347-4C4E-9C4E-75D7D92D30AB}">
      <dgm:prSet/>
      <dgm:spPr/>
      <dgm:t>
        <a:bodyPr/>
        <a:lstStyle/>
        <a:p>
          <a:endParaRPr lang="en-US"/>
        </a:p>
      </dgm:t>
    </dgm:pt>
    <dgm:pt modelId="{13A5DC8A-CCFD-440B-BECE-50DCA45760EB}">
      <dgm:prSet/>
      <dgm:spPr/>
      <dgm:t>
        <a:bodyPr/>
        <a:lstStyle/>
        <a:p>
          <a:r>
            <a:rPr lang="en-US" dirty="0"/>
            <a:t>Each PCG was resampled to 1000 Hz </a:t>
          </a:r>
        </a:p>
      </dgm:t>
    </dgm:pt>
    <dgm:pt modelId="{4EC7F195-CD8F-448D-8F49-A97B8ABACDFF}" type="parTrans" cxnId="{A713EE12-98A1-4A1B-BC14-C465CD9074D0}">
      <dgm:prSet/>
      <dgm:spPr/>
      <dgm:t>
        <a:bodyPr/>
        <a:lstStyle/>
        <a:p>
          <a:endParaRPr lang="en-US"/>
        </a:p>
      </dgm:t>
    </dgm:pt>
    <dgm:pt modelId="{8D77A255-20D3-4C24-AF38-44B7205B7476}" type="sibTrans" cxnId="{A713EE12-98A1-4A1B-BC14-C465CD9074D0}">
      <dgm:prSet/>
      <dgm:spPr/>
      <dgm:t>
        <a:bodyPr/>
        <a:lstStyle/>
        <a:p>
          <a:endParaRPr lang="en-US"/>
        </a:p>
      </dgm:t>
    </dgm:pt>
    <dgm:pt modelId="{474C9DE7-66EE-4F61-AC2A-4D0267FAC2DC}">
      <dgm:prSet/>
      <dgm:spPr/>
      <dgm:t>
        <a:bodyPr/>
        <a:lstStyle/>
        <a:p>
          <a:r>
            <a:rPr lang="en-US"/>
            <a:t>To reduce the data size </a:t>
          </a:r>
        </a:p>
      </dgm:t>
    </dgm:pt>
    <dgm:pt modelId="{642F8AB6-51CE-4D2F-9C10-211C9A6AC310}" type="parTrans" cxnId="{47D56F08-2187-40E3-8F61-FE750C1E1ADB}">
      <dgm:prSet/>
      <dgm:spPr/>
      <dgm:t>
        <a:bodyPr/>
        <a:lstStyle/>
        <a:p>
          <a:endParaRPr lang="en-US"/>
        </a:p>
      </dgm:t>
    </dgm:pt>
    <dgm:pt modelId="{8431993E-136E-435D-85EC-F1AD32F3ED44}" type="sibTrans" cxnId="{47D56F08-2187-40E3-8F61-FE750C1E1ADB}">
      <dgm:prSet/>
      <dgm:spPr/>
      <dgm:t>
        <a:bodyPr/>
        <a:lstStyle/>
        <a:p>
          <a:endParaRPr lang="en-US"/>
        </a:p>
      </dgm:t>
    </dgm:pt>
    <dgm:pt modelId="{C5F87971-4B17-4222-B1F7-887522E5DD91}">
      <dgm:prSet/>
      <dgm:spPr/>
      <dgm:t>
        <a:bodyPr/>
        <a:lstStyle/>
        <a:p>
          <a:r>
            <a:rPr lang="en-US" dirty="0"/>
            <a:t>It also maintain useful information</a:t>
          </a:r>
        </a:p>
      </dgm:t>
    </dgm:pt>
    <dgm:pt modelId="{CA120116-A38D-4A74-9BF0-01FBC488205F}" type="parTrans" cxnId="{2A24E72D-546D-404F-8ECE-365034B1B151}">
      <dgm:prSet/>
      <dgm:spPr/>
      <dgm:t>
        <a:bodyPr/>
        <a:lstStyle/>
        <a:p>
          <a:endParaRPr lang="en-US"/>
        </a:p>
      </dgm:t>
    </dgm:pt>
    <dgm:pt modelId="{EB71D301-9B63-4865-BC0B-DA53D2334A27}" type="sibTrans" cxnId="{2A24E72D-546D-404F-8ECE-365034B1B151}">
      <dgm:prSet/>
      <dgm:spPr/>
      <dgm:t>
        <a:bodyPr/>
        <a:lstStyle/>
        <a:p>
          <a:endParaRPr lang="en-US"/>
        </a:p>
      </dgm:t>
    </dgm:pt>
    <dgm:pt modelId="{E438F4C6-1D96-4E4B-B5A2-B1B5E91864EC}">
      <dgm:prSet/>
      <dgm:spPr/>
      <dgm:t>
        <a:bodyPr/>
        <a:lstStyle/>
        <a:p>
          <a:r>
            <a:rPr lang="en-US"/>
            <a:t>Band-pass filtered between 25 Hz and 400 Hz</a:t>
          </a:r>
        </a:p>
      </dgm:t>
    </dgm:pt>
    <dgm:pt modelId="{5DEEBDF7-15D5-4164-A20F-D5ECF2DC057D}" type="parTrans" cxnId="{CA984B2B-8306-4C0B-9AE3-D75978C95DEE}">
      <dgm:prSet/>
      <dgm:spPr/>
      <dgm:t>
        <a:bodyPr/>
        <a:lstStyle/>
        <a:p>
          <a:endParaRPr lang="en-US"/>
        </a:p>
      </dgm:t>
    </dgm:pt>
    <dgm:pt modelId="{316D5810-AE53-45B9-94E1-B99E20B2D2E3}" type="sibTrans" cxnId="{CA984B2B-8306-4C0B-9AE3-D75978C95DEE}">
      <dgm:prSet/>
      <dgm:spPr/>
      <dgm:t>
        <a:bodyPr/>
        <a:lstStyle/>
        <a:p>
          <a:endParaRPr lang="en-US"/>
        </a:p>
      </dgm:t>
    </dgm:pt>
    <dgm:pt modelId="{AB84A362-AE53-43B9-9955-42AA056B7A67}">
      <dgm:prSet/>
      <dgm:spPr/>
      <dgm:t>
        <a:bodyPr/>
        <a:lstStyle/>
        <a:p>
          <a:r>
            <a:rPr lang="en-US" dirty="0"/>
            <a:t>0-100 Hz,</a:t>
          </a:r>
        </a:p>
      </dgm:t>
    </dgm:pt>
    <dgm:pt modelId="{074EB254-A7FE-4065-A8BB-851A954E798B}" type="parTrans" cxnId="{9FCA9C39-B52E-43F7-8963-287A4FF19E6B}">
      <dgm:prSet/>
      <dgm:spPr/>
      <dgm:t>
        <a:bodyPr/>
        <a:lstStyle/>
        <a:p>
          <a:endParaRPr lang="en-US"/>
        </a:p>
      </dgm:t>
    </dgm:pt>
    <dgm:pt modelId="{E762F20E-FC8A-4785-AE04-F78EF9E80233}" type="sibTrans" cxnId="{9FCA9C39-B52E-43F7-8963-287A4FF19E6B}">
      <dgm:prSet/>
      <dgm:spPr/>
      <dgm:t>
        <a:bodyPr/>
        <a:lstStyle/>
        <a:p>
          <a:endParaRPr lang="en-US"/>
        </a:p>
      </dgm:t>
    </dgm:pt>
    <dgm:pt modelId="{EC4F90F4-A797-472F-AAB1-F3F531E34236}">
      <dgm:prSet/>
      <dgm:spPr/>
      <dgm:t>
        <a:bodyPr/>
        <a:lstStyle/>
        <a:p>
          <a:r>
            <a:rPr lang="en-US" dirty="0"/>
            <a:t>100-200 Hz,</a:t>
          </a:r>
        </a:p>
      </dgm:t>
    </dgm:pt>
    <dgm:pt modelId="{1CD7AB47-DBA0-4742-B667-2C0E0C741FFA}" type="parTrans" cxnId="{AF4FCB58-D573-4378-8699-A03CF56EFDF9}">
      <dgm:prSet/>
      <dgm:spPr/>
      <dgm:t>
        <a:bodyPr/>
        <a:lstStyle/>
        <a:p>
          <a:endParaRPr lang="en-US"/>
        </a:p>
      </dgm:t>
    </dgm:pt>
    <dgm:pt modelId="{9E40EF07-AD59-46FB-B665-4C5618D3AEE1}" type="sibTrans" cxnId="{AF4FCB58-D573-4378-8699-A03CF56EFDF9}">
      <dgm:prSet/>
      <dgm:spPr/>
      <dgm:t>
        <a:bodyPr/>
        <a:lstStyle/>
        <a:p>
          <a:endParaRPr lang="en-US"/>
        </a:p>
      </dgm:t>
    </dgm:pt>
    <dgm:pt modelId="{14261181-F5F8-4969-8081-3250C9CB37A0}">
      <dgm:prSet/>
      <dgm:spPr/>
      <dgm:t>
        <a:bodyPr/>
        <a:lstStyle/>
        <a:p>
          <a:r>
            <a:rPr lang="en-US"/>
            <a:t>200-300 Hz,</a:t>
          </a:r>
        </a:p>
      </dgm:t>
    </dgm:pt>
    <dgm:pt modelId="{6124545B-A89A-484C-ACED-3F0FA21037FE}" type="parTrans" cxnId="{97EC41B8-8EF9-4DE1-B69C-BC967B9BF12F}">
      <dgm:prSet/>
      <dgm:spPr/>
      <dgm:t>
        <a:bodyPr/>
        <a:lstStyle/>
        <a:p>
          <a:endParaRPr lang="en-US"/>
        </a:p>
      </dgm:t>
    </dgm:pt>
    <dgm:pt modelId="{0E4C6B9C-EB2D-480F-8F81-72A8FFBF1670}" type="sibTrans" cxnId="{97EC41B8-8EF9-4DE1-B69C-BC967B9BF12F}">
      <dgm:prSet/>
      <dgm:spPr/>
      <dgm:t>
        <a:bodyPr/>
        <a:lstStyle/>
        <a:p>
          <a:endParaRPr lang="en-US"/>
        </a:p>
      </dgm:t>
    </dgm:pt>
    <dgm:pt modelId="{A0218011-9951-4B99-B7CF-EFC70620F847}">
      <dgm:prSet/>
      <dgm:spPr/>
      <dgm:t>
        <a:bodyPr/>
        <a:lstStyle/>
        <a:p>
          <a:r>
            <a:rPr lang="en-US"/>
            <a:t>300-400 Hz.</a:t>
          </a:r>
        </a:p>
      </dgm:t>
    </dgm:pt>
    <dgm:pt modelId="{4072BDCD-696C-4029-845C-E989CE195025}" type="parTrans" cxnId="{157D3B54-B22F-4421-BAFB-EA01165DD172}">
      <dgm:prSet/>
      <dgm:spPr/>
      <dgm:t>
        <a:bodyPr/>
        <a:lstStyle/>
        <a:p>
          <a:endParaRPr lang="en-US"/>
        </a:p>
      </dgm:t>
    </dgm:pt>
    <dgm:pt modelId="{00F793F3-0B11-453C-9591-076C64CF4F77}" type="sibTrans" cxnId="{157D3B54-B22F-4421-BAFB-EA01165DD172}">
      <dgm:prSet/>
      <dgm:spPr/>
      <dgm:t>
        <a:bodyPr/>
        <a:lstStyle/>
        <a:p>
          <a:endParaRPr lang="en-US"/>
        </a:p>
      </dgm:t>
    </dgm:pt>
    <dgm:pt modelId="{487C26C9-5767-4CC5-8199-C2539BD0B5E8}">
      <dgm:prSet/>
      <dgm:spPr/>
      <dgm:t>
        <a:bodyPr/>
        <a:lstStyle/>
        <a:p>
          <a:r>
            <a:rPr lang="en-US" dirty="0"/>
            <a:t>And then pre-processed to remove any spikes in the PCG </a:t>
          </a:r>
        </a:p>
      </dgm:t>
    </dgm:pt>
    <dgm:pt modelId="{F1A40568-24F7-48C7-8093-8A703AA4279F}" type="parTrans" cxnId="{583D5120-D67F-4F38-B776-521A3C95407D}">
      <dgm:prSet/>
      <dgm:spPr/>
      <dgm:t>
        <a:bodyPr/>
        <a:lstStyle/>
        <a:p>
          <a:endParaRPr lang="en-US"/>
        </a:p>
      </dgm:t>
    </dgm:pt>
    <dgm:pt modelId="{427B544D-F29C-4F17-BAAC-4BFC2D7A198A}" type="sibTrans" cxnId="{583D5120-D67F-4F38-B776-521A3C95407D}">
      <dgm:prSet/>
      <dgm:spPr/>
      <dgm:t>
        <a:bodyPr/>
        <a:lstStyle/>
        <a:p>
          <a:endParaRPr lang="en-US"/>
        </a:p>
      </dgm:t>
    </dgm:pt>
    <dgm:pt modelId="{02DC1C5D-7B7F-4377-A218-D7B253DCE733}" type="pres">
      <dgm:prSet presAssocID="{59017D4B-9E72-4B86-B16C-A6DA9DA2E7AD}" presName="root" presStyleCnt="0">
        <dgm:presLayoutVars>
          <dgm:dir/>
          <dgm:resizeHandles val="exact"/>
        </dgm:presLayoutVars>
      </dgm:prSet>
      <dgm:spPr/>
    </dgm:pt>
    <dgm:pt modelId="{F6363AE9-DC69-45F3-85AA-4B4B18C1EEBF}" type="pres">
      <dgm:prSet presAssocID="{150825B8-D599-4132-A301-F3CAE916D96B}" presName="compNode" presStyleCnt="0"/>
      <dgm:spPr/>
    </dgm:pt>
    <dgm:pt modelId="{53C6BA01-211A-4029-A3E1-050FBF8E0F23}" type="pres">
      <dgm:prSet presAssocID="{150825B8-D599-4132-A301-F3CAE916D96B}" presName="bgRect" presStyleLbl="bgShp" presStyleIdx="0" presStyleCnt="4"/>
      <dgm:spPr/>
    </dgm:pt>
    <dgm:pt modelId="{2542CD95-2B1B-4E69-BCB5-184B4EEB457F}" type="pres">
      <dgm:prSet presAssocID="{150825B8-D599-4132-A301-F3CAE916D96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F67D2D9D-9DAF-4DF1-9CBF-D6479F33969A}" type="pres">
      <dgm:prSet presAssocID="{150825B8-D599-4132-A301-F3CAE916D96B}" presName="spaceRect" presStyleCnt="0"/>
      <dgm:spPr/>
    </dgm:pt>
    <dgm:pt modelId="{7D971730-534E-4383-A532-F00C18EE8929}" type="pres">
      <dgm:prSet presAssocID="{150825B8-D599-4132-A301-F3CAE916D96B}" presName="parTx" presStyleLbl="revTx" presStyleIdx="0" presStyleCnt="6">
        <dgm:presLayoutVars>
          <dgm:chMax val="0"/>
          <dgm:chPref val="0"/>
        </dgm:presLayoutVars>
      </dgm:prSet>
      <dgm:spPr/>
    </dgm:pt>
    <dgm:pt modelId="{CD85E1C7-B388-4250-9FA0-AE4907E2ED7E}" type="pres">
      <dgm:prSet presAssocID="{2DF4903E-3106-4EE8-9F3D-0A427B9735EC}" presName="sibTrans" presStyleCnt="0"/>
      <dgm:spPr/>
    </dgm:pt>
    <dgm:pt modelId="{54036AC9-FB76-451D-9808-71082BFFF8C2}" type="pres">
      <dgm:prSet presAssocID="{13A5DC8A-CCFD-440B-BECE-50DCA45760EB}" presName="compNode" presStyleCnt="0"/>
      <dgm:spPr/>
    </dgm:pt>
    <dgm:pt modelId="{0DB3C6D5-E9EB-42FC-B21E-F94F1721B145}" type="pres">
      <dgm:prSet presAssocID="{13A5DC8A-CCFD-440B-BECE-50DCA45760EB}" presName="bgRect" presStyleLbl="bgShp" presStyleIdx="1" presStyleCnt="4"/>
      <dgm:spPr/>
    </dgm:pt>
    <dgm:pt modelId="{77EBAA52-C419-4C4D-9B48-E4CF3F29C738}" type="pres">
      <dgm:prSet presAssocID="{13A5DC8A-CCFD-440B-BECE-50DCA45760E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9F7E811C-0761-4455-A0CF-16281A6D7DB8}" type="pres">
      <dgm:prSet presAssocID="{13A5DC8A-CCFD-440B-BECE-50DCA45760EB}" presName="spaceRect" presStyleCnt="0"/>
      <dgm:spPr/>
    </dgm:pt>
    <dgm:pt modelId="{B9285C05-F000-4A01-A9C9-D4F7607E09A0}" type="pres">
      <dgm:prSet presAssocID="{13A5DC8A-CCFD-440B-BECE-50DCA45760EB}" presName="parTx" presStyleLbl="revTx" presStyleIdx="1" presStyleCnt="6">
        <dgm:presLayoutVars>
          <dgm:chMax val="0"/>
          <dgm:chPref val="0"/>
        </dgm:presLayoutVars>
      </dgm:prSet>
      <dgm:spPr/>
    </dgm:pt>
    <dgm:pt modelId="{E6F7D7C2-1211-4A17-9199-6036FFAB7BA7}" type="pres">
      <dgm:prSet presAssocID="{13A5DC8A-CCFD-440B-BECE-50DCA45760EB}" presName="desTx" presStyleLbl="revTx" presStyleIdx="2" presStyleCnt="6">
        <dgm:presLayoutVars/>
      </dgm:prSet>
      <dgm:spPr/>
    </dgm:pt>
    <dgm:pt modelId="{EB6988AD-FDEE-4171-9202-9008A2F06BBB}" type="pres">
      <dgm:prSet presAssocID="{8D77A255-20D3-4C24-AF38-44B7205B7476}" presName="sibTrans" presStyleCnt="0"/>
      <dgm:spPr/>
    </dgm:pt>
    <dgm:pt modelId="{ACCD9748-17A5-45A1-92B3-4E6FFC01A609}" type="pres">
      <dgm:prSet presAssocID="{E438F4C6-1D96-4E4B-B5A2-B1B5E91864EC}" presName="compNode" presStyleCnt="0"/>
      <dgm:spPr/>
    </dgm:pt>
    <dgm:pt modelId="{B5442882-1EED-44D1-964A-7EAB16329B99}" type="pres">
      <dgm:prSet presAssocID="{E438F4C6-1D96-4E4B-B5A2-B1B5E91864EC}" presName="bgRect" presStyleLbl="bgShp" presStyleIdx="2" presStyleCnt="4"/>
      <dgm:spPr/>
    </dgm:pt>
    <dgm:pt modelId="{F16D9057-DEF1-4292-8927-AEC813755E8F}" type="pres">
      <dgm:prSet presAssocID="{E438F4C6-1D96-4E4B-B5A2-B1B5E91864E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J"/>
        </a:ext>
      </dgm:extLst>
    </dgm:pt>
    <dgm:pt modelId="{97BE4684-9772-4A16-967A-E3E107AA11C8}" type="pres">
      <dgm:prSet presAssocID="{E438F4C6-1D96-4E4B-B5A2-B1B5E91864EC}" presName="spaceRect" presStyleCnt="0"/>
      <dgm:spPr/>
    </dgm:pt>
    <dgm:pt modelId="{8A4EDE88-9A20-4D2A-9877-34B5BA381645}" type="pres">
      <dgm:prSet presAssocID="{E438F4C6-1D96-4E4B-B5A2-B1B5E91864EC}" presName="parTx" presStyleLbl="revTx" presStyleIdx="3" presStyleCnt="6">
        <dgm:presLayoutVars>
          <dgm:chMax val="0"/>
          <dgm:chPref val="0"/>
        </dgm:presLayoutVars>
      </dgm:prSet>
      <dgm:spPr/>
    </dgm:pt>
    <dgm:pt modelId="{1D9FD51B-B2D5-40F5-A032-9F690F747214}" type="pres">
      <dgm:prSet presAssocID="{E438F4C6-1D96-4E4B-B5A2-B1B5E91864EC}" presName="desTx" presStyleLbl="revTx" presStyleIdx="4" presStyleCnt="6">
        <dgm:presLayoutVars/>
      </dgm:prSet>
      <dgm:spPr/>
    </dgm:pt>
    <dgm:pt modelId="{0E025E94-B290-498D-95C6-3BF7732DD91E}" type="pres">
      <dgm:prSet presAssocID="{316D5810-AE53-45B9-94E1-B99E20B2D2E3}" presName="sibTrans" presStyleCnt="0"/>
      <dgm:spPr/>
    </dgm:pt>
    <dgm:pt modelId="{D1A18576-7FBF-4E85-85C7-01D6F84A3D68}" type="pres">
      <dgm:prSet presAssocID="{487C26C9-5767-4CC5-8199-C2539BD0B5E8}" presName="compNode" presStyleCnt="0"/>
      <dgm:spPr/>
    </dgm:pt>
    <dgm:pt modelId="{090B4EB7-48A4-4106-9816-FF30EB9723E7}" type="pres">
      <dgm:prSet presAssocID="{487C26C9-5767-4CC5-8199-C2539BD0B5E8}" presName="bgRect" presStyleLbl="bgShp" presStyleIdx="3" presStyleCnt="4"/>
      <dgm:spPr/>
    </dgm:pt>
    <dgm:pt modelId="{A6113681-7AE1-4E58-B5E1-49A58876DF3A}" type="pres">
      <dgm:prSet presAssocID="{487C26C9-5767-4CC5-8199-C2539BD0B5E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 dropper"/>
        </a:ext>
      </dgm:extLst>
    </dgm:pt>
    <dgm:pt modelId="{64F44E1E-5BF1-418C-BE8D-F623F21D680A}" type="pres">
      <dgm:prSet presAssocID="{487C26C9-5767-4CC5-8199-C2539BD0B5E8}" presName="spaceRect" presStyleCnt="0"/>
      <dgm:spPr/>
    </dgm:pt>
    <dgm:pt modelId="{B8C93091-71DF-4BDF-91B9-209E0F15D06C}" type="pres">
      <dgm:prSet presAssocID="{487C26C9-5767-4CC5-8199-C2539BD0B5E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7D56F08-2187-40E3-8F61-FE750C1E1ADB}" srcId="{13A5DC8A-CCFD-440B-BECE-50DCA45760EB}" destId="{474C9DE7-66EE-4F61-AC2A-4D0267FAC2DC}" srcOrd="0" destOrd="0" parTransId="{642F8AB6-51CE-4D2F-9C10-211C9A6AC310}" sibTransId="{8431993E-136E-435D-85EC-F1AD32F3ED44}"/>
    <dgm:cxn modelId="{A713EE12-98A1-4A1B-BC14-C465CD9074D0}" srcId="{59017D4B-9E72-4B86-B16C-A6DA9DA2E7AD}" destId="{13A5DC8A-CCFD-440B-BECE-50DCA45760EB}" srcOrd="1" destOrd="0" parTransId="{4EC7F195-CD8F-448D-8F49-A97B8ABACDFF}" sibTransId="{8D77A255-20D3-4C24-AF38-44B7205B7476}"/>
    <dgm:cxn modelId="{16BDD61B-B609-4F7A-AEA4-F8F060C40244}" type="presOf" srcId="{59017D4B-9E72-4B86-B16C-A6DA9DA2E7AD}" destId="{02DC1C5D-7B7F-4377-A218-D7B253DCE733}" srcOrd="0" destOrd="0" presId="urn:microsoft.com/office/officeart/2018/2/layout/IconVerticalSolidList"/>
    <dgm:cxn modelId="{583D5120-D67F-4F38-B776-521A3C95407D}" srcId="{59017D4B-9E72-4B86-B16C-A6DA9DA2E7AD}" destId="{487C26C9-5767-4CC5-8199-C2539BD0B5E8}" srcOrd="3" destOrd="0" parTransId="{F1A40568-24F7-48C7-8093-8A703AA4279F}" sibTransId="{427B544D-F29C-4F17-BAAC-4BFC2D7A198A}"/>
    <dgm:cxn modelId="{CA984B2B-8306-4C0B-9AE3-D75978C95DEE}" srcId="{59017D4B-9E72-4B86-B16C-A6DA9DA2E7AD}" destId="{E438F4C6-1D96-4E4B-B5A2-B1B5E91864EC}" srcOrd="2" destOrd="0" parTransId="{5DEEBDF7-15D5-4164-A20F-D5ECF2DC057D}" sibTransId="{316D5810-AE53-45B9-94E1-B99E20B2D2E3}"/>
    <dgm:cxn modelId="{B1C49F2C-3F85-4F95-AC33-7C66720F3DD3}" type="presOf" srcId="{487C26C9-5767-4CC5-8199-C2539BD0B5E8}" destId="{B8C93091-71DF-4BDF-91B9-209E0F15D06C}" srcOrd="0" destOrd="0" presId="urn:microsoft.com/office/officeart/2018/2/layout/IconVerticalSolidList"/>
    <dgm:cxn modelId="{2A24E72D-546D-404F-8ECE-365034B1B151}" srcId="{13A5DC8A-CCFD-440B-BECE-50DCA45760EB}" destId="{C5F87971-4B17-4222-B1F7-887522E5DD91}" srcOrd="1" destOrd="0" parTransId="{CA120116-A38D-4A74-9BF0-01FBC488205F}" sibTransId="{EB71D301-9B63-4865-BC0B-DA53D2334A27}"/>
    <dgm:cxn modelId="{4FA90831-1347-4C4E-9C4E-75D7D92D30AB}" srcId="{59017D4B-9E72-4B86-B16C-A6DA9DA2E7AD}" destId="{150825B8-D599-4132-A301-F3CAE916D96B}" srcOrd="0" destOrd="0" parTransId="{6AC6C2FA-80B9-41E8-BEAA-68CC8CB76592}" sibTransId="{2DF4903E-3106-4EE8-9F3D-0A427B9735EC}"/>
    <dgm:cxn modelId="{9FCA9C39-B52E-43F7-8963-287A4FF19E6B}" srcId="{E438F4C6-1D96-4E4B-B5A2-B1B5E91864EC}" destId="{AB84A362-AE53-43B9-9955-42AA056B7A67}" srcOrd="0" destOrd="0" parTransId="{074EB254-A7FE-4065-A8BB-851A954E798B}" sibTransId="{E762F20E-FC8A-4785-AE04-F78EF9E80233}"/>
    <dgm:cxn modelId="{FECE7346-4033-4AD7-9402-3AA343522171}" type="presOf" srcId="{474C9DE7-66EE-4F61-AC2A-4D0267FAC2DC}" destId="{E6F7D7C2-1211-4A17-9199-6036FFAB7BA7}" srcOrd="0" destOrd="0" presId="urn:microsoft.com/office/officeart/2018/2/layout/IconVerticalSolidList"/>
    <dgm:cxn modelId="{74BFE147-1CA4-4B99-9880-1295BB7165CF}" type="presOf" srcId="{EC4F90F4-A797-472F-AAB1-F3F531E34236}" destId="{1D9FD51B-B2D5-40F5-A032-9F690F747214}" srcOrd="0" destOrd="1" presId="urn:microsoft.com/office/officeart/2018/2/layout/IconVerticalSolidList"/>
    <dgm:cxn modelId="{157D3B54-B22F-4421-BAFB-EA01165DD172}" srcId="{E438F4C6-1D96-4E4B-B5A2-B1B5E91864EC}" destId="{A0218011-9951-4B99-B7CF-EFC70620F847}" srcOrd="3" destOrd="0" parTransId="{4072BDCD-696C-4029-845C-E989CE195025}" sibTransId="{00F793F3-0B11-453C-9591-076C64CF4F77}"/>
    <dgm:cxn modelId="{67A50F55-2E35-44A5-BA91-81E7DBF95FCF}" type="presOf" srcId="{14261181-F5F8-4969-8081-3250C9CB37A0}" destId="{1D9FD51B-B2D5-40F5-A032-9F690F747214}" srcOrd="0" destOrd="2" presId="urn:microsoft.com/office/officeart/2018/2/layout/IconVerticalSolidList"/>
    <dgm:cxn modelId="{AF4FCB58-D573-4378-8699-A03CF56EFDF9}" srcId="{E438F4C6-1D96-4E4B-B5A2-B1B5E91864EC}" destId="{EC4F90F4-A797-472F-AAB1-F3F531E34236}" srcOrd="1" destOrd="0" parTransId="{1CD7AB47-DBA0-4742-B667-2C0E0C741FFA}" sibTransId="{9E40EF07-AD59-46FB-B665-4C5618D3AEE1}"/>
    <dgm:cxn modelId="{12F4A679-6D39-4CC2-9B96-AB30A1ACAAF8}" type="presOf" srcId="{150825B8-D599-4132-A301-F3CAE916D96B}" destId="{7D971730-534E-4383-A532-F00C18EE8929}" srcOrd="0" destOrd="0" presId="urn:microsoft.com/office/officeart/2018/2/layout/IconVerticalSolidList"/>
    <dgm:cxn modelId="{B1A772AC-F057-4F37-8CFD-6D7A703661D2}" type="presOf" srcId="{13A5DC8A-CCFD-440B-BECE-50DCA45760EB}" destId="{B9285C05-F000-4A01-A9C9-D4F7607E09A0}" srcOrd="0" destOrd="0" presId="urn:microsoft.com/office/officeart/2018/2/layout/IconVerticalSolidList"/>
    <dgm:cxn modelId="{97EC41B8-8EF9-4DE1-B69C-BC967B9BF12F}" srcId="{E438F4C6-1D96-4E4B-B5A2-B1B5E91864EC}" destId="{14261181-F5F8-4969-8081-3250C9CB37A0}" srcOrd="2" destOrd="0" parTransId="{6124545B-A89A-484C-ACED-3F0FA21037FE}" sibTransId="{0E4C6B9C-EB2D-480F-8F81-72A8FFBF1670}"/>
    <dgm:cxn modelId="{5F0CA9C0-9E85-49EE-A3EB-F11D3F0D42AC}" type="presOf" srcId="{AB84A362-AE53-43B9-9955-42AA056B7A67}" destId="{1D9FD51B-B2D5-40F5-A032-9F690F747214}" srcOrd="0" destOrd="0" presId="urn:microsoft.com/office/officeart/2018/2/layout/IconVerticalSolidList"/>
    <dgm:cxn modelId="{257BCACE-9D5D-457B-85A4-7C124CF3BBD8}" type="presOf" srcId="{A0218011-9951-4B99-B7CF-EFC70620F847}" destId="{1D9FD51B-B2D5-40F5-A032-9F690F747214}" srcOrd="0" destOrd="3" presId="urn:microsoft.com/office/officeart/2018/2/layout/IconVerticalSolidList"/>
    <dgm:cxn modelId="{1A50F7F4-2083-4843-9F5B-9F97F46F894E}" type="presOf" srcId="{E438F4C6-1D96-4E4B-B5A2-B1B5E91864EC}" destId="{8A4EDE88-9A20-4D2A-9877-34B5BA381645}" srcOrd="0" destOrd="0" presId="urn:microsoft.com/office/officeart/2018/2/layout/IconVerticalSolidList"/>
    <dgm:cxn modelId="{87D5F4FD-92B5-41AF-9A0F-91534F144939}" type="presOf" srcId="{C5F87971-4B17-4222-B1F7-887522E5DD91}" destId="{E6F7D7C2-1211-4A17-9199-6036FFAB7BA7}" srcOrd="0" destOrd="1" presId="urn:microsoft.com/office/officeart/2018/2/layout/IconVerticalSolidList"/>
    <dgm:cxn modelId="{21B892C6-6AAF-4EAB-8887-91115F9FE13F}" type="presParOf" srcId="{02DC1C5D-7B7F-4377-A218-D7B253DCE733}" destId="{F6363AE9-DC69-45F3-85AA-4B4B18C1EEBF}" srcOrd="0" destOrd="0" presId="urn:microsoft.com/office/officeart/2018/2/layout/IconVerticalSolidList"/>
    <dgm:cxn modelId="{8FC7DA02-83C0-4BFA-9DB9-641E11A29338}" type="presParOf" srcId="{F6363AE9-DC69-45F3-85AA-4B4B18C1EEBF}" destId="{53C6BA01-211A-4029-A3E1-050FBF8E0F23}" srcOrd="0" destOrd="0" presId="urn:microsoft.com/office/officeart/2018/2/layout/IconVerticalSolidList"/>
    <dgm:cxn modelId="{DB740F29-16F7-4E39-9907-9192A8319293}" type="presParOf" srcId="{F6363AE9-DC69-45F3-85AA-4B4B18C1EEBF}" destId="{2542CD95-2B1B-4E69-BCB5-184B4EEB457F}" srcOrd="1" destOrd="0" presId="urn:microsoft.com/office/officeart/2018/2/layout/IconVerticalSolidList"/>
    <dgm:cxn modelId="{B19CA451-1EE5-4079-A0CE-86B87505EB4C}" type="presParOf" srcId="{F6363AE9-DC69-45F3-85AA-4B4B18C1EEBF}" destId="{F67D2D9D-9DAF-4DF1-9CBF-D6479F33969A}" srcOrd="2" destOrd="0" presId="urn:microsoft.com/office/officeart/2018/2/layout/IconVerticalSolidList"/>
    <dgm:cxn modelId="{9A32B36E-C83A-4880-B44D-8C0920EC3CB7}" type="presParOf" srcId="{F6363AE9-DC69-45F3-85AA-4B4B18C1EEBF}" destId="{7D971730-534E-4383-A532-F00C18EE8929}" srcOrd="3" destOrd="0" presId="urn:microsoft.com/office/officeart/2018/2/layout/IconVerticalSolidList"/>
    <dgm:cxn modelId="{A6BA0823-40E6-44E3-976A-F109488ADAD9}" type="presParOf" srcId="{02DC1C5D-7B7F-4377-A218-D7B253DCE733}" destId="{CD85E1C7-B388-4250-9FA0-AE4907E2ED7E}" srcOrd="1" destOrd="0" presId="urn:microsoft.com/office/officeart/2018/2/layout/IconVerticalSolidList"/>
    <dgm:cxn modelId="{62A86DAA-5D3F-42BF-BE2A-68CE0754BD46}" type="presParOf" srcId="{02DC1C5D-7B7F-4377-A218-D7B253DCE733}" destId="{54036AC9-FB76-451D-9808-71082BFFF8C2}" srcOrd="2" destOrd="0" presId="urn:microsoft.com/office/officeart/2018/2/layout/IconVerticalSolidList"/>
    <dgm:cxn modelId="{62B5E179-5114-4129-9079-E9C05DAF6151}" type="presParOf" srcId="{54036AC9-FB76-451D-9808-71082BFFF8C2}" destId="{0DB3C6D5-E9EB-42FC-B21E-F94F1721B145}" srcOrd="0" destOrd="0" presId="urn:microsoft.com/office/officeart/2018/2/layout/IconVerticalSolidList"/>
    <dgm:cxn modelId="{8979624C-78D1-44F3-AD7B-E80D7C0AA956}" type="presParOf" srcId="{54036AC9-FB76-451D-9808-71082BFFF8C2}" destId="{77EBAA52-C419-4C4D-9B48-E4CF3F29C738}" srcOrd="1" destOrd="0" presId="urn:microsoft.com/office/officeart/2018/2/layout/IconVerticalSolidList"/>
    <dgm:cxn modelId="{A5CF5E31-5036-447D-972B-81F5340886E0}" type="presParOf" srcId="{54036AC9-FB76-451D-9808-71082BFFF8C2}" destId="{9F7E811C-0761-4455-A0CF-16281A6D7DB8}" srcOrd="2" destOrd="0" presId="urn:microsoft.com/office/officeart/2018/2/layout/IconVerticalSolidList"/>
    <dgm:cxn modelId="{A93B6766-F2F0-4434-8A07-15E7D6B1AFE3}" type="presParOf" srcId="{54036AC9-FB76-451D-9808-71082BFFF8C2}" destId="{B9285C05-F000-4A01-A9C9-D4F7607E09A0}" srcOrd="3" destOrd="0" presId="urn:microsoft.com/office/officeart/2018/2/layout/IconVerticalSolidList"/>
    <dgm:cxn modelId="{B19F9E23-344F-4824-94DC-155337A0E6E0}" type="presParOf" srcId="{54036AC9-FB76-451D-9808-71082BFFF8C2}" destId="{E6F7D7C2-1211-4A17-9199-6036FFAB7BA7}" srcOrd="4" destOrd="0" presId="urn:microsoft.com/office/officeart/2018/2/layout/IconVerticalSolidList"/>
    <dgm:cxn modelId="{794EA9DE-720E-4013-B8BD-F196936D214E}" type="presParOf" srcId="{02DC1C5D-7B7F-4377-A218-D7B253DCE733}" destId="{EB6988AD-FDEE-4171-9202-9008A2F06BBB}" srcOrd="3" destOrd="0" presId="urn:microsoft.com/office/officeart/2018/2/layout/IconVerticalSolidList"/>
    <dgm:cxn modelId="{774C440D-2FA5-4CFB-A3D8-9620C00D8956}" type="presParOf" srcId="{02DC1C5D-7B7F-4377-A218-D7B253DCE733}" destId="{ACCD9748-17A5-45A1-92B3-4E6FFC01A609}" srcOrd="4" destOrd="0" presId="urn:microsoft.com/office/officeart/2018/2/layout/IconVerticalSolidList"/>
    <dgm:cxn modelId="{AFE98288-BD61-490A-A081-35EF3028EF8F}" type="presParOf" srcId="{ACCD9748-17A5-45A1-92B3-4E6FFC01A609}" destId="{B5442882-1EED-44D1-964A-7EAB16329B99}" srcOrd="0" destOrd="0" presId="urn:microsoft.com/office/officeart/2018/2/layout/IconVerticalSolidList"/>
    <dgm:cxn modelId="{428EBA7E-C93D-4C15-BD9C-A89432B27636}" type="presParOf" srcId="{ACCD9748-17A5-45A1-92B3-4E6FFC01A609}" destId="{F16D9057-DEF1-4292-8927-AEC813755E8F}" srcOrd="1" destOrd="0" presId="urn:microsoft.com/office/officeart/2018/2/layout/IconVerticalSolidList"/>
    <dgm:cxn modelId="{FECA06BA-3BAE-4A6D-8899-CB0E42D4FAF8}" type="presParOf" srcId="{ACCD9748-17A5-45A1-92B3-4E6FFC01A609}" destId="{97BE4684-9772-4A16-967A-E3E107AA11C8}" srcOrd="2" destOrd="0" presId="urn:microsoft.com/office/officeart/2018/2/layout/IconVerticalSolidList"/>
    <dgm:cxn modelId="{2A4DB5AB-B50E-4B12-BEE0-513026E157CF}" type="presParOf" srcId="{ACCD9748-17A5-45A1-92B3-4E6FFC01A609}" destId="{8A4EDE88-9A20-4D2A-9877-34B5BA381645}" srcOrd="3" destOrd="0" presId="urn:microsoft.com/office/officeart/2018/2/layout/IconVerticalSolidList"/>
    <dgm:cxn modelId="{6CB0807A-1A20-4E13-B761-B2FA8391B8E4}" type="presParOf" srcId="{ACCD9748-17A5-45A1-92B3-4E6FFC01A609}" destId="{1D9FD51B-B2D5-40F5-A032-9F690F747214}" srcOrd="4" destOrd="0" presId="urn:microsoft.com/office/officeart/2018/2/layout/IconVerticalSolidList"/>
    <dgm:cxn modelId="{CAAF9D1A-13E3-4F28-AE18-AF9354B074DB}" type="presParOf" srcId="{02DC1C5D-7B7F-4377-A218-D7B253DCE733}" destId="{0E025E94-B290-498D-95C6-3BF7732DD91E}" srcOrd="5" destOrd="0" presId="urn:microsoft.com/office/officeart/2018/2/layout/IconVerticalSolidList"/>
    <dgm:cxn modelId="{390BBE6E-B3C5-4459-9E4C-74292681B006}" type="presParOf" srcId="{02DC1C5D-7B7F-4377-A218-D7B253DCE733}" destId="{D1A18576-7FBF-4E85-85C7-01D6F84A3D68}" srcOrd="6" destOrd="0" presId="urn:microsoft.com/office/officeart/2018/2/layout/IconVerticalSolidList"/>
    <dgm:cxn modelId="{16000F8E-BD96-4B5F-8FF0-857CD281A3A8}" type="presParOf" srcId="{D1A18576-7FBF-4E85-85C7-01D6F84A3D68}" destId="{090B4EB7-48A4-4106-9816-FF30EB9723E7}" srcOrd="0" destOrd="0" presId="urn:microsoft.com/office/officeart/2018/2/layout/IconVerticalSolidList"/>
    <dgm:cxn modelId="{FE2BFD7B-D4B1-4BF2-A02A-59BA73F72C69}" type="presParOf" srcId="{D1A18576-7FBF-4E85-85C7-01D6F84A3D68}" destId="{A6113681-7AE1-4E58-B5E1-49A58876DF3A}" srcOrd="1" destOrd="0" presId="urn:microsoft.com/office/officeart/2018/2/layout/IconVerticalSolidList"/>
    <dgm:cxn modelId="{1CCAF2C0-5503-4A7E-9E36-6DCBB99A85D1}" type="presParOf" srcId="{D1A18576-7FBF-4E85-85C7-01D6F84A3D68}" destId="{64F44E1E-5BF1-418C-BE8D-F623F21D680A}" srcOrd="2" destOrd="0" presId="urn:microsoft.com/office/officeart/2018/2/layout/IconVerticalSolidList"/>
    <dgm:cxn modelId="{7602EDE3-5D20-40F8-9868-D6C0346BE122}" type="presParOf" srcId="{D1A18576-7FBF-4E85-85C7-01D6F84A3D68}" destId="{B8C93091-71DF-4BDF-91B9-209E0F15D0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8F78A8-DC00-40B1-A5EE-77825ECF085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079D62D-A94C-42A2-94C2-B30CB833CF3F}">
      <dgm:prSet/>
      <dgm:spPr/>
      <dgm:t>
        <a:bodyPr/>
        <a:lstStyle/>
        <a:p>
          <a:r>
            <a:rPr lang="en-US" dirty="0"/>
            <a:t>There are 5 recordings per patients</a:t>
          </a:r>
        </a:p>
      </dgm:t>
    </dgm:pt>
    <dgm:pt modelId="{D2D46E71-930A-4F3C-BF3C-DDFFDE62F67A}" type="parTrans" cxnId="{68D5F4F4-DE88-458F-8EEB-1CBEE8ED3900}">
      <dgm:prSet/>
      <dgm:spPr/>
      <dgm:t>
        <a:bodyPr/>
        <a:lstStyle/>
        <a:p>
          <a:endParaRPr lang="en-US"/>
        </a:p>
      </dgm:t>
    </dgm:pt>
    <dgm:pt modelId="{4DF236B9-08E4-48CF-B2B7-1C5CDEBA339E}" type="sibTrans" cxnId="{68D5F4F4-DE88-458F-8EEB-1CBEE8ED3900}">
      <dgm:prSet/>
      <dgm:spPr/>
      <dgm:t>
        <a:bodyPr/>
        <a:lstStyle/>
        <a:p>
          <a:endParaRPr lang="en-US"/>
        </a:p>
      </dgm:t>
    </dgm:pt>
    <dgm:pt modelId="{AF90CE99-B095-45CF-9CD4-FDA329A9F1DB}">
      <dgm:prSet/>
      <dgm:spPr/>
      <dgm:t>
        <a:bodyPr/>
        <a:lstStyle/>
        <a:p>
          <a:r>
            <a:rPr lang="en-US"/>
            <a:t>Min length 7 seconds</a:t>
          </a:r>
        </a:p>
      </dgm:t>
    </dgm:pt>
    <dgm:pt modelId="{689DA223-4ACF-47E0-9C7F-F134F6E24209}" type="parTrans" cxnId="{E022E973-148A-4F86-929B-DD5D07683677}">
      <dgm:prSet/>
      <dgm:spPr/>
      <dgm:t>
        <a:bodyPr/>
        <a:lstStyle/>
        <a:p>
          <a:endParaRPr lang="en-US"/>
        </a:p>
      </dgm:t>
    </dgm:pt>
    <dgm:pt modelId="{7496BEDD-A937-43D2-9561-BB31F615CED5}" type="sibTrans" cxnId="{E022E973-148A-4F86-929B-DD5D07683677}">
      <dgm:prSet/>
      <dgm:spPr/>
      <dgm:t>
        <a:bodyPr/>
        <a:lstStyle/>
        <a:p>
          <a:endParaRPr lang="en-US"/>
        </a:p>
      </dgm:t>
    </dgm:pt>
    <dgm:pt modelId="{7D97DD89-F457-4FDB-89DB-F1E3C4D59E89}">
      <dgm:prSet/>
      <dgm:spPr/>
      <dgm:t>
        <a:bodyPr/>
        <a:lstStyle/>
        <a:p>
          <a:r>
            <a:rPr lang="en-US"/>
            <a:t>Max length&gt;30 seconds</a:t>
          </a:r>
        </a:p>
      </dgm:t>
    </dgm:pt>
    <dgm:pt modelId="{7D06EAD5-85F8-49CB-840A-FF56D0733B2E}" type="parTrans" cxnId="{B7E66B12-443F-42F4-9A67-850495AFCB83}">
      <dgm:prSet/>
      <dgm:spPr/>
      <dgm:t>
        <a:bodyPr/>
        <a:lstStyle/>
        <a:p>
          <a:endParaRPr lang="en-US"/>
        </a:p>
      </dgm:t>
    </dgm:pt>
    <dgm:pt modelId="{9A9AC234-EA1C-4567-B1AF-FEC3F9C52B85}" type="sibTrans" cxnId="{B7E66B12-443F-42F4-9A67-850495AFCB83}">
      <dgm:prSet/>
      <dgm:spPr/>
      <dgm:t>
        <a:bodyPr/>
        <a:lstStyle/>
        <a:p>
          <a:endParaRPr lang="en-US"/>
        </a:p>
      </dgm:t>
    </dgm:pt>
    <dgm:pt modelId="{E30891F3-843B-47E5-BA4F-93A76675B2EB}">
      <dgm:prSet/>
      <dgm:spPr/>
      <dgm:t>
        <a:bodyPr/>
        <a:lstStyle/>
        <a:p>
          <a:r>
            <a:rPr lang="en-US" dirty="0"/>
            <a:t>We produced 4 band-pass filters per each channel</a:t>
          </a:r>
        </a:p>
      </dgm:t>
    </dgm:pt>
    <dgm:pt modelId="{4A73E8EB-96DF-429E-8E26-5B8B2F4DB9CA}" type="parTrans" cxnId="{1CF2B7CD-83FF-44BC-8136-7350CB11B861}">
      <dgm:prSet/>
      <dgm:spPr/>
      <dgm:t>
        <a:bodyPr/>
        <a:lstStyle/>
        <a:p>
          <a:endParaRPr lang="en-US"/>
        </a:p>
      </dgm:t>
    </dgm:pt>
    <dgm:pt modelId="{68DB927E-272C-4D04-9A8C-CE4230B1355B}" type="sibTrans" cxnId="{1CF2B7CD-83FF-44BC-8136-7350CB11B861}">
      <dgm:prSet/>
      <dgm:spPr/>
      <dgm:t>
        <a:bodyPr/>
        <a:lstStyle/>
        <a:p>
          <a:endParaRPr lang="en-US"/>
        </a:p>
      </dgm:t>
    </dgm:pt>
    <dgm:pt modelId="{88F91907-E854-402B-AD90-C64E48807148}">
      <dgm:prSet/>
      <dgm:spPr/>
      <dgm:t>
        <a:bodyPr/>
        <a:lstStyle/>
        <a:p>
          <a:r>
            <a:rPr lang="en-US" dirty="0"/>
            <a:t>Therefore, 20 recording per patient (at most)</a:t>
          </a:r>
        </a:p>
      </dgm:t>
    </dgm:pt>
    <dgm:pt modelId="{1A5BA588-149B-45A3-8695-D5F6FD77C519}" type="parTrans" cxnId="{CF55C24E-0C9F-45C5-B2E5-FC852AB6E27D}">
      <dgm:prSet/>
      <dgm:spPr/>
      <dgm:t>
        <a:bodyPr/>
        <a:lstStyle/>
        <a:p>
          <a:endParaRPr lang="en-US"/>
        </a:p>
      </dgm:t>
    </dgm:pt>
    <dgm:pt modelId="{827893FE-F706-4EF8-A990-E930DACA5598}" type="sibTrans" cxnId="{CF55C24E-0C9F-45C5-B2E5-FC852AB6E27D}">
      <dgm:prSet/>
      <dgm:spPr/>
      <dgm:t>
        <a:bodyPr/>
        <a:lstStyle/>
        <a:p>
          <a:endParaRPr lang="en-US"/>
        </a:p>
      </dgm:t>
    </dgm:pt>
    <dgm:pt modelId="{0BA2B976-BD41-49B4-9B28-23DC5D8153C7}">
      <dgm:prSet/>
      <dgm:spPr/>
      <dgm:t>
        <a:bodyPr/>
        <a:lstStyle/>
        <a:p>
          <a:r>
            <a:rPr lang="en-US" dirty="0"/>
            <a:t>For each recording, it is split into windows of 1 second length with 0.5 second overlap</a:t>
          </a:r>
        </a:p>
      </dgm:t>
    </dgm:pt>
    <dgm:pt modelId="{D75428D3-10CD-45FE-B3B4-3D4171350065}" type="parTrans" cxnId="{7E99F551-AF70-4BF2-BFC0-FF55F0478DD6}">
      <dgm:prSet/>
      <dgm:spPr/>
      <dgm:t>
        <a:bodyPr/>
        <a:lstStyle/>
        <a:p>
          <a:endParaRPr lang="en-US"/>
        </a:p>
      </dgm:t>
    </dgm:pt>
    <dgm:pt modelId="{0C89EAD6-CAB6-4394-88D1-692DA65BC268}" type="sibTrans" cxnId="{7E99F551-AF70-4BF2-BFC0-FF55F0478DD6}">
      <dgm:prSet/>
      <dgm:spPr/>
      <dgm:t>
        <a:bodyPr/>
        <a:lstStyle/>
        <a:p>
          <a:endParaRPr lang="en-US"/>
        </a:p>
      </dgm:t>
    </dgm:pt>
    <dgm:pt modelId="{5932DAF3-5D99-47B5-A10F-EEB421FC1722}" type="pres">
      <dgm:prSet presAssocID="{E48F78A8-DC00-40B1-A5EE-77825ECF085A}" presName="root" presStyleCnt="0">
        <dgm:presLayoutVars>
          <dgm:dir/>
          <dgm:resizeHandles val="exact"/>
        </dgm:presLayoutVars>
      </dgm:prSet>
      <dgm:spPr/>
    </dgm:pt>
    <dgm:pt modelId="{796685F9-65D1-4D27-9B73-9F71B1DBB3BE}" type="pres">
      <dgm:prSet presAssocID="{7079D62D-A94C-42A2-94C2-B30CB833CF3F}" presName="compNode" presStyleCnt="0"/>
      <dgm:spPr/>
    </dgm:pt>
    <dgm:pt modelId="{4D82D252-F3F5-4970-8A2C-3003E29B4C67}" type="pres">
      <dgm:prSet presAssocID="{7079D62D-A94C-42A2-94C2-B30CB833CF3F}" presName="bgRect" presStyleLbl="bgShp" presStyleIdx="0" presStyleCnt="4"/>
      <dgm:spPr/>
    </dgm:pt>
    <dgm:pt modelId="{2DFFEBDF-7D5F-46FD-A0A3-9336FB34A2DD}" type="pres">
      <dgm:prSet presAssocID="{7079D62D-A94C-42A2-94C2-B30CB833CF3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0410CB4B-0883-482F-9E48-15235CA7E7EE}" type="pres">
      <dgm:prSet presAssocID="{7079D62D-A94C-42A2-94C2-B30CB833CF3F}" presName="spaceRect" presStyleCnt="0"/>
      <dgm:spPr/>
    </dgm:pt>
    <dgm:pt modelId="{35AE4987-0FB0-4B75-B3A5-5DE2A50A7245}" type="pres">
      <dgm:prSet presAssocID="{7079D62D-A94C-42A2-94C2-B30CB833CF3F}" presName="parTx" presStyleLbl="revTx" presStyleIdx="0" presStyleCnt="5">
        <dgm:presLayoutVars>
          <dgm:chMax val="0"/>
          <dgm:chPref val="0"/>
        </dgm:presLayoutVars>
      </dgm:prSet>
      <dgm:spPr/>
    </dgm:pt>
    <dgm:pt modelId="{74BDFBD5-801C-4AF1-BF50-EBD1F88137F5}" type="pres">
      <dgm:prSet presAssocID="{7079D62D-A94C-42A2-94C2-B30CB833CF3F}" presName="desTx" presStyleLbl="revTx" presStyleIdx="1" presStyleCnt="5">
        <dgm:presLayoutVars/>
      </dgm:prSet>
      <dgm:spPr/>
    </dgm:pt>
    <dgm:pt modelId="{1B55FD87-D11D-483E-ACD8-E8DAAA2FB460}" type="pres">
      <dgm:prSet presAssocID="{4DF236B9-08E4-48CF-B2B7-1C5CDEBA339E}" presName="sibTrans" presStyleCnt="0"/>
      <dgm:spPr/>
    </dgm:pt>
    <dgm:pt modelId="{79A71677-2C82-48B2-B332-C1F73673823D}" type="pres">
      <dgm:prSet presAssocID="{E30891F3-843B-47E5-BA4F-93A76675B2EB}" presName="compNode" presStyleCnt="0"/>
      <dgm:spPr/>
    </dgm:pt>
    <dgm:pt modelId="{AEE56962-33F2-498A-8C02-9CC3688979D8}" type="pres">
      <dgm:prSet presAssocID="{E30891F3-843B-47E5-BA4F-93A76675B2EB}" presName="bgRect" presStyleLbl="bgShp" presStyleIdx="1" presStyleCnt="4"/>
      <dgm:spPr/>
    </dgm:pt>
    <dgm:pt modelId="{05169948-771E-4ED7-90F2-6CFA58268DA0}" type="pres">
      <dgm:prSet presAssocID="{E30891F3-843B-47E5-BA4F-93A76675B2E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B81D37D8-7FB0-4CB7-ACFD-5CF5F8542C2C}" type="pres">
      <dgm:prSet presAssocID="{E30891F3-843B-47E5-BA4F-93A76675B2EB}" presName="spaceRect" presStyleCnt="0"/>
      <dgm:spPr/>
    </dgm:pt>
    <dgm:pt modelId="{71A16EB9-43AE-4AD7-8971-CF0E87DFFF81}" type="pres">
      <dgm:prSet presAssocID="{E30891F3-843B-47E5-BA4F-93A76675B2EB}" presName="parTx" presStyleLbl="revTx" presStyleIdx="2" presStyleCnt="5">
        <dgm:presLayoutVars>
          <dgm:chMax val="0"/>
          <dgm:chPref val="0"/>
        </dgm:presLayoutVars>
      </dgm:prSet>
      <dgm:spPr/>
    </dgm:pt>
    <dgm:pt modelId="{553F142C-AD7D-48FF-8FAB-34DB1727F0F2}" type="pres">
      <dgm:prSet presAssocID="{68DB927E-272C-4D04-9A8C-CE4230B1355B}" presName="sibTrans" presStyleCnt="0"/>
      <dgm:spPr/>
    </dgm:pt>
    <dgm:pt modelId="{585FDE1E-EBC7-43A2-A3AA-012F5C2E9C91}" type="pres">
      <dgm:prSet presAssocID="{88F91907-E854-402B-AD90-C64E48807148}" presName="compNode" presStyleCnt="0"/>
      <dgm:spPr/>
    </dgm:pt>
    <dgm:pt modelId="{583A7615-FBBC-477E-BEAE-8708A1809737}" type="pres">
      <dgm:prSet presAssocID="{88F91907-E854-402B-AD90-C64E48807148}" presName="bgRect" presStyleLbl="bgShp" presStyleIdx="2" presStyleCnt="4"/>
      <dgm:spPr/>
    </dgm:pt>
    <dgm:pt modelId="{B7360904-8C66-4793-A970-B51EC671CB2D}" type="pres">
      <dgm:prSet presAssocID="{88F91907-E854-402B-AD90-C64E4880714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E0E313A8-0C43-4986-9952-50E896E956F4}" type="pres">
      <dgm:prSet presAssocID="{88F91907-E854-402B-AD90-C64E48807148}" presName="spaceRect" presStyleCnt="0"/>
      <dgm:spPr/>
    </dgm:pt>
    <dgm:pt modelId="{BE8BCFA6-AF50-497E-89C6-BF41A526C411}" type="pres">
      <dgm:prSet presAssocID="{88F91907-E854-402B-AD90-C64E48807148}" presName="parTx" presStyleLbl="revTx" presStyleIdx="3" presStyleCnt="5">
        <dgm:presLayoutVars>
          <dgm:chMax val="0"/>
          <dgm:chPref val="0"/>
        </dgm:presLayoutVars>
      </dgm:prSet>
      <dgm:spPr/>
    </dgm:pt>
    <dgm:pt modelId="{D4078FEC-3C27-45FD-9DF6-4DF3914C28BE}" type="pres">
      <dgm:prSet presAssocID="{827893FE-F706-4EF8-A990-E930DACA5598}" presName="sibTrans" presStyleCnt="0"/>
      <dgm:spPr/>
    </dgm:pt>
    <dgm:pt modelId="{667660C3-CF40-4EED-A9C3-D22C6F29D206}" type="pres">
      <dgm:prSet presAssocID="{0BA2B976-BD41-49B4-9B28-23DC5D8153C7}" presName="compNode" presStyleCnt="0"/>
      <dgm:spPr/>
    </dgm:pt>
    <dgm:pt modelId="{479404D0-F940-4DDD-BDD6-4B8792A35755}" type="pres">
      <dgm:prSet presAssocID="{0BA2B976-BD41-49B4-9B28-23DC5D8153C7}" presName="bgRect" presStyleLbl="bgShp" presStyleIdx="3" presStyleCnt="4"/>
      <dgm:spPr/>
    </dgm:pt>
    <dgm:pt modelId="{159C682D-1F57-495C-9AB4-FA1F937C353D}" type="pres">
      <dgm:prSet presAssocID="{0BA2B976-BD41-49B4-9B28-23DC5D8153C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2EC2F3F1-90CE-49EF-BB94-589E3003838B}" type="pres">
      <dgm:prSet presAssocID="{0BA2B976-BD41-49B4-9B28-23DC5D8153C7}" presName="spaceRect" presStyleCnt="0"/>
      <dgm:spPr/>
    </dgm:pt>
    <dgm:pt modelId="{5EAF1E3B-5882-4160-938B-F0421FA1EB7A}" type="pres">
      <dgm:prSet presAssocID="{0BA2B976-BD41-49B4-9B28-23DC5D8153C7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ABED806-C21B-4909-8486-40BC5783D623}" type="presOf" srcId="{0BA2B976-BD41-49B4-9B28-23DC5D8153C7}" destId="{5EAF1E3B-5882-4160-938B-F0421FA1EB7A}" srcOrd="0" destOrd="0" presId="urn:microsoft.com/office/officeart/2018/2/layout/IconVerticalSolidList"/>
    <dgm:cxn modelId="{FB59C70D-5F12-4F06-9A5E-8C57271F3551}" type="presOf" srcId="{E48F78A8-DC00-40B1-A5EE-77825ECF085A}" destId="{5932DAF3-5D99-47B5-A10F-EEB421FC1722}" srcOrd="0" destOrd="0" presId="urn:microsoft.com/office/officeart/2018/2/layout/IconVerticalSolidList"/>
    <dgm:cxn modelId="{224F2011-9BFF-40DB-9C5C-B0D066EC8638}" type="presOf" srcId="{7D97DD89-F457-4FDB-89DB-F1E3C4D59E89}" destId="{74BDFBD5-801C-4AF1-BF50-EBD1F88137F5}" srcOrd="0" destOrd="1" presId="urn:microsoft.com/office/officeart/2018/2/layout/IconVerticalSolidList"/>
    <dgm:cxn modelId="{B7E66B12-443F-42F4-9A67-850495AFCB83}" srcId="{7079D62D-A94C-42A2-94C2-B30CB833CF3F}" destId="{7D97DD89-F457-4FDB-89DB-F1E3C4D59E89}" srcOrd="1" destOrd="0" parTransId="{7D06EAD5-85F8-49CB-840A-FF56D0733B2E}" sibTransId="{9A9AC234-EA1C-4567-B1AF-FEC3F9C52B85}"/>
    <dgm:cxn modelId="{461AC241-4636-4942-8565-FAB200E36A61}" type="presOf" srcId="{E30891F3-843B-47E5-BA4F-93A76675B2EB}" destId="{71A16EB9-43AE-4AD7-8971-CF0E87DFFF81}" srcOrd="0" destOrd="0" presId="urn:microsoft.com/office/officeart/2018/2/layout/IconVerticalSolidList"/>
    <dgm:cxn modelId="{CF55C24E-0C9F-45C5-B2E5-FC852AB6E27D}" srcId="{E48F78A8-DC00-40B1-A5EE-77825ECF085A}" destId="{88F91907-E854-402B-AD90-C64E48807148}" srcOrd="2" destOrd="0" parTransId="{1A5BA588-149B-45A3-8695-D5F6FD77C519}" sibTransId="{827893FE-F706-4EF8-A990-E930DACA5598}"/>
    <dgm:cxn modelId="{7E99F551-AF70-4BF2-BFC0-FF55F0478DD6}" srcId="{E48F78A8-DC00-40B1-A5EE-77825ECF085A}" destId="{0BA2B976-BD41-49B4-9B28-23DC5D8153C7}" srcOrd="3" destOrd="0" parTransId="{D75428D3-10CD-45FE-B3B4-3D4171350065}" sibTransId="{0C89EAD6-CAB6-4394-88D1-692DA65BC268}"/>
    <dgm:cxn modelId="{1B2EE357-666E-4239-AD2D-0E855DFA95F9}" type="presOf" srcId="{7079D62D-A94C-42A2-94C2-B30CB833CF3F}" destId="{35AE4987-0FB0-4B75-B3A5-5DE2A50A7245}" srcOrd="0" destOrd="0" presId="urn:microsoft.com/office/officeart/2018/2/layout/IconVerticalSolidList"/>
    <dgm:cxn modelId="{A35AD56A-C8DD-4C5E-AD6C-8155CE098633}" type="presOf" srcId="{AF90CE99-B095-45CF-9CD4-FDA329A9F1DB}" destId="{74BDFBD5-801C-4AF1-BF50-EBD1F88137F5}" srcOrd="0" destOrd="0" presId="urn:microsoft.com/office/officeart/2018/2/layout/IconVerticalSolidList"/>
    <dgm:cxn modelId="{E022E973-148A-4F86-929B-DD5D07683677}" srcId="{7079D62D-A94C-42A2-94C2-B30CB833CF3F}" destId="{AF90CE99-B095-45CF-9CD4-FDA329A9F1DB}" srcOrd="0" destOrd="0" parTransId="{689DA223-4ACF-47E0-9C7F-F134F6E24209}" sibTransId="{7496BEDD-A937-43D2-9561-BB31F615CED5}"/>
    <dgm:cxn modelId="{554B75C4-A938-4876-BBB7-4C0ECDAA4BA0}" type="presOf" srcId="{88F91907-E854-402B-AD90-C64E48807148}" destId="{BE8BCFA6-AF50-497E-89C6-BF41A526C411}" srcOrd="0" destOrd="0" presId="urn:microsoft.com/office/officeart/2018/2/layout/IconVerticalSolidList"/>
    <dgm:cxn modelId="{1CF2B7CD-83FF-44BC-8136-7350CB11B861}" srcId="{E48F78A8-DC00-40B1-A5EE-77825ECF085A}" destId="{E30891F3-843B-47E5-BA4F-93A76675B2EB}" srcOrd="1" destOrd="0" parTransId="{4A73E8EB-96DF-429E-8E26-5B8B2F4DB9CA}" sibTransId="{68DB927E-272C-4D04-9A8C-CE4230B1355B}"/>
    <dgm:cxn modelId="{68D5F4F4-DE88-458F-8EEB-1CBEE8ED3900}" srcId="{E48F78A8-DC00-40B1-A5EE-77825ECF085A}" destId="{7079D62D-A94C-42A2-94C2-B30CB833CF3F}" srcOrd="0" destOrd="0" parTransId="{D2D46E71-930A-4F3C-BF3C-DDFFDE62F67A}" sibTransId="{4DF236B9-08E4-48CF-B2B7-1C5CDEBA339E}"/>
    <dgm:cxn modelId="{B29AF942-A0EC-44B1-B474-F887BEFED131}" type="presParOf" srcId="{5932DAF3-5D99-47B5-A10F-EEB421FC1722}" destId="{796685F9-65D1-4D27-9B73-9F71B1DBB3BE}" srcOrd="0" destOrd="0" presId="urn:microsoft.com/office/officeart/2018/2/layout/IconVerticalSolidList"/>
    <dgm:cxn modelId="{DC10C5D3-76D0-4E48-AA35-8707F682AB73}" type="presParOf" srcId="{796685F9-65D1-4D27-9B73-9F71B1DBB3BE}" destId="{4D82D252-F3F5-4970-8A2C-3003E29B4C67}" srcOrd="0" destOrd="0" presId="urn:microsoft.com/office/officeart/2018/2/layout/IconVerticalSolidList"/>
    <dgm:cxn modelId="{B5C2FD1C-72BD-4E00-9D96-336603B8F05E}" type="presParOf" srcId="{796685F9-65D1-4D27-9B73-9F71B1DBB3BE}" destId="{2DFFEBDF-7D5F-46FD-A0A3-9336FB34A2DD}" srcOrd="1" destOrd="0" presId="urn:microsoft.com/office/officeart/2018/2/layout/IconVerticalSolidList"/>
    <dgm:cxn modelId="{860EF972-8C09-47F4-B671-60F19F9C6C85}" type="presParOf" srcId="{796685F9-65D1-4D27-9B73-9F71B1DBB3BE}" destId="{0410CB4B-0883-482F-9E48-15235CA7E7EE}" srcOrd="2" destOrd="0" presId="urn:microsoft.com/office/officeart/2018/2/layout/IconVerticalSolidList"/>
    <dgm:cxn modelId="{9A38F816-8C24-4445-B192-A7354B8FAB34}" type="presParOf" srcId="{796685F9-65D1-4D27-9B73-9F71B1DBB3BE}" destId="{35AE4987-0FB0-4B75-B3A5-5DE2A50A7245}" srcOrd="3" destOrd="0" presId="urn:microsoft.com/office/officeart/2018/2/layout/IconVerticalSolidList"/>
    <dgm:cxn modelId="{457B1EE2-B59F-4F8C-8B43-362D52B6DAEA}" type="presParOf" srcId="{796685F9-65D1-4D27-9B73-9F71B1DBB3BE}" destId="{74BDFBD5-801C-4AF1-BF50-EBD1F88137F5}" srcOrd="4" destOrd="0" presId="urn:microsoft.com/office/officeart/2018/2/layout/IconVerticalSolidList"/>
    <dgm:cxn modelId="{D830B10B-7382-4C32-8F9F-6FD841E989F0}" type="presParOf" srcId="{5932DAF3-5D99-47B5-A10F-EEB421FC1722}" destId="{1B55FD87-D11D-483E-ACD8-E8DAAA2FB460}" srcOrd="1" destOrd="0" presId="urn:microsoft.com/office/officeart/2018/2/layout/IconVerticalSolidList"/>
    <dgm:cxn modelId="{7D085C5E-DB26-471B-AB40-A084B572AE9A}" type="presParOf" srcId="{5932DAF3-5D99-47B5-A10F-EEB421FC1722}" destId="{79A71677-2C82-48B2-B332-C1F73673823D}" srcOrd="2" destOrd="0" presId="urn:microsoft.com/office/officeart/2018/2/layout/IconVerticalSolidList"/>
    <dgm:cxn modelId="{BB510F04-A01B-4B99-AA58-A3970AD61133}" type="presParOf" srcId="{79A71677-2C82-48B2-B332-C1F73673823D}" destId="{AEE56962-33F2-498A-8C02-9CC3688979D8}" srcOrd="0" destOrd="0" presId="urn:microsoft.com/office/officeart/2018/2/layout/IconVerticalSolidList"/>
    <dgm:cxn modelId="{5F18CEA7-3A80-4371-8B64-9623DB559C37}" type="presParOf" srcId="{79A71677-2C82-48B2-B332-C1F73673823D}" destId="{05169948-771E-4ED7-90F2-6CFA58268DA0}" srcOrd="1" destOrd="0" presId="urn:microsoft.com/office/officeart/2018/2/layout/IconVerticalSolidList"/>
    <dgm:cxn modelId="{73581F54-17DF-4D94-9178-405B3E7A58D9}" type="presParOf" srcId="{79A71677-2C82-48B2-B332-C1F73673823D}" destId="{B81D37D8-7FB0-4CB7-ACFD-5CF5F8542C2C}" srcOrd="2" destOrd="0" presId="urn:microsoft.com/office/officeart/2018/2/layout/IconVerticalSolidList"/>
    <dgm:cxn modelId="{79A62231-B33B-495D-AFD0-7B6D00E83D7A}" type="presParOf" srcId="{79A71677-2C82-48B2-B332-C1F73673823D}" destId="{71A16EB9-43AE-4AD7-8971-CF0E87DFFF81}" srcOrd="3" destOrd="0" presId="urn:microsoft.com/office/officeart/2018/2/layout/IconVerticalSolidList"/>
    <dgm:cxn modelId="{0E4D327A-D78A-454A-B892-0CADC1EF4622}" type="presParOf" srcId="{5932DAF3-5D99-47B5-A10F-EEB421FC1722}" destId="{553F142C-AD7D-48FF-8FAB-34DB1727F0F2}" srcOrd="3" destOrd="0" presId="urn:microsoft.com/office/officeart/2018/2/layout/IconVerticalSolidList"/>
    <dgm:cxn modelId="{5BB71953-6DC0-409C-9D60-7970A4EA8323}" type="presParOf" srcId="{5932DAF3-5D99-47B5-A10F-EEB421FC1722}" destId="{585FDE1E-EBC7-43A2-A3AA-012F5C2E9C91}" srcOrd="4" destOrd="0" presId="urn:microsoft.com/office/officeart/2018/2/layout/IconVerticalSolidList"/>
    <dgm:cxn modelId="{86C46181-AB47-449B-95FF-794C8D39AB82}" type="presParOf" srcId="{585FDE1E-EBC7-43A2-A3AA-012F5C2E9C91}" destId="{583A7615-FBBC-477E-BEAE-8708A1809737}" srcOrd="0" destOrd="0" presId="urn:microsoft.com/office/officeart/2018/2/layout/IconVerticalSolidList"/>
    <dgm:cxn modelId="{CB23BA55-948D-45E0-8D1C-71E7078C3884}" type="presParOf" srcId="{585FDE1E-EBC7-43A2-A3AA-012F5C2E9C91}" destId="{B7360904-8C66-4793-A970-B51EC671CB2D}" srcOrd="1" destOrd="0" presId="urn:microsoft.com/office/officeart/2018/2/layout/IconVerticalSolidList"/>
    <dgm:cxn modelId="{0E18C8AE-B6A0-4AE3-87A2-9922BA67611D}" type="presParOf" srcId="{585FDE1E-EBC7-43A2-A3AA-012F5C2E9C91}" destId="{E0E313A8-0C43-4986-9952-50E896E956F4}" srcOrd="2" destOrd="0" presId="urn:microsoft.com/office/officeart/2018/2/layout/IconVerticalSolidList"/>
    <dgm:cxn modelId="{E62676F3-EC96-45D2-AB5C-685F32B79A6E}" type="presParOf" srcId="{585FDE1E-EBC7-43A2-A3AA-012F5C2E9C91}" destId="{BE8BCFA6-AF50-497E-89C6-BF41A526C411}" srcOrd="3" destOrd="0" presId="urn:microsoft.com/office/officeart/2018/2/layout/IconVerticalSolidList"/>
    <dgm:cxn modelId="{59283D48-2845-4113-90ED-F03B7284B39D}" type="presParOf" srcId="{5932DAF3-5D99-47B5-A10F-EEB421FC1722}" destId="{D4078FEC-3C27-45FD-9DF6-4DF3914C28BE}" srcOrd="5" destOrd="0" presId="urn:microsoft.com/office/officeart/2018/2/layout/IconVerticalSolidList"/>
    <dgm:cxn modelId="{C20B20D5-1598-4BF9-B43F-5E371586149A}" type="presParOf" srcId="{5932DAF3-5D99-47B5-A10F-EEB421FC1722}" destId="{667660C3-CF40-4EED-A9C3-D22C6F29D206}" srcOrd="6" destOrd="0" presId="urn:microsoft.com/office/officeart/2018/2/layout/IconVerticalSolidList"/>
    <dgm:cxn modelId="{54CFD6A7-1AC1-4C6B-93FE-5202C134CCC0}" type="presParOf" srcId="{667660C3-CF40-4EED-A9C3-D22C6F29D206}" destId="{479404D0-F940-4DDD-BDD6-4B8792A35755}" srcOrd="0" destOrd="0" presId="urn:microsoft.com/office/officeart/2018/2/layout/IconVerticalSolidList"/>
    <dgm:cxn modelId="{F32060C0-F65B-4C9E-9390-B5183D2672C5}" type="presParOf" srcId="{667660C3-CF40-4EED-A9C3-D22C6F29D206}" destId="{159C682D-1F57-495C-9AB4-FA1F937C353D}" srcOrd="1" destOrd="0" presId="urn:microsoft.com/office/officeart/2018/2/layout/IconVerticalSolidList"/>
    <dgm:cxn modelId="{E84FADD7-A705-4869-B2B7-05F6699E68F4}" type="presParOf" srcId="{667660C3-CF40-4EED-A9C3-D22C6F29D206}" destId="{2EC2F3F1-90CE-49EF-BB94-589E3003838B}" srcOrd="2" destOrd="0" presId="urn:microsoft.com/office/officeart/2018/2/layout/IconVerticalSolidList"/>
    <dgm:cxn modelId="{1F351B4A-4C0B-4FC7-9290-8556FA457989}" type="presParOf" srcId="{667660C3-CF40-4EED-A9C3-D22C6F29D206}" destId="{5EAF1E3B-5882-4160-938B-F0421FA1EB7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600698-6768-4D71-882E-94CDF2A0435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AB0E6C5-BC56-4204-883E-06BD41F89C05}">
      <dgm:prSet custT="1"/>
      <dgm:spPr/>
      <dgm:t>
        <a:bodyPr/>
        <a:lstStyle/>
        <a:p>
          <a:r>
            <a:rPr lang="en-US" sz="3600" dirty="0"/>
            <a:t>We use two class of features extracted from 20 recordings and multiple windows (</a:t>
          </a:r>
          <a:r>
            <a:rPr lang="en-US" sz="3600" dirty="0" err="1"/>
            <a:t>LibRosa</a:t>
          </a:r>
          <a:r>
            <a:rPr lang="en-US" sz="3600" dirty="0"/>
            <a:t> library were used for feature extraction) </a:t>
          </a:r>
        </a:p>
        <a:p>
          <a:r>
            <a:rPr lang="en-US" sz="3600" dirty="0"/>
            <a:t> </a:t>
          </a:r>
        </a:p>
      </dgm:t>
    </dgm:pt>
    <dgm:pt modelId="{A8CD6FB7-E35F-4D1E-838E-A6AF9F915527}" type="parTrans" cxnId="{C0A34A71-A03C-4B1A-83A0-EF9A446CA5F1}">
      <dgm:prSet/>
      <dgm:spPr/>
      <dgm:t>
        <a:bodyPr/>
        <a:lstStyle/>
        <a:p>
          <a:endParaRPr lang="en-US"/>
        </a:p>
      </dgm:t>
    </dgm:pt>
    <dgm:pt modelId="{63E70703-1904-42E8-B352-C5D2F46931B3}" type="sibTrans" cxnId="{C0A34A71-A03C-4B1A-83A0-EF9A446CA5F1}">
      <dgm:prSet/>
      <dgm:spPr/>
      <dgm:t>
        <a:bodyPr/>
        <a:lstStyle/>
        <a:p>
          <a:endParaRPr lang="en-US"/>
        </a:p>
      </dgm:t>
    </dgm:pt>
    <dgm:pt modelId="{5CF3223E-E421-47BD-A7AC-3A32BC063C09}">
      <dgm:prSet/>
      <dgm:spPr/>
      <dgm:t>
        <a:bodyPr/>
        <a:lstStyle/>
        <a:p>
          <a:r>
            <a:rPr lang="en-US" dirty="0"/>
            <a:t>Time Domain Features</a:t>
          </a:r>
        </a:p>
      </dgm:t>
    </dgm:pt>
    <dgm:pt modelId="{15C94AE2-B407-4697-8BAD-426B5F5769A7}" type="parTrans" cxnId="{D49D68BD-01A0-4D3D-B7F2-80E88B25B84A}">
      <dgm:prSet/>
      <dgm:spPr/>
      <dgm:t>
        <a:bodyPr/>
        <a:lstStyle/>
        <a:p>
          <a:endParaRPr lang="en-US"/>
        </a:p>
      </dgm:t>
    </dgm:pt>
    <dgm:pt modelId="{90CC0418-8151-4BA4-A98F-3DC6700E7826}" type="sibTrans" cxnId="{D49D68BD-01A0-4D3D-B7F2-80E88B25B84A}">
      <dgm:prSet/>
      <dgm:spPr/>
      <dgm:t>
        <a:bodyPr/>
        <a:lstStyle/>
        <a:p>
          <a:endParaRPr lang="en-US"/>
        </a:p>
      </dgm:t>
    </dgm:pt>
    <dgm:pt modelId="{A9FBE212-A0DC-4A7C-891A-D0C8E4702399}">
      <dgm:prSet/>
      <dgm:spPr/>
      <dgm:t>
        <a:bodyPr/>
        <a:lstStyle/>
        <a:p>
          <a:r>
            <a:rPr lang="en-US" dirty="0"/>
            <a:t>Frequency Domain Features</a:t>
          </a:r>
        </a:p>
      </dgm:t>
    </dgm:pt>
    <dgm:pt modelId="{0388DAEE-E85F-4FE7-B8A6-0A9860E19861}" type="parTrans" cxnId="{7A9BDE67-E36B-427A-8F30-86797F1DDD60}">
      <dgm:prSet/>
      <dgm:spPr/>
      <dgm:t>
        <a:bodyPr/>
        <a:lstStyle/>
        <a:p>
          <a:endParaRPr lang="en-US"/>
        </a:p>
      </dgm:t>
    </dgm:pt>
    <dgm:pt modelId="{E6BEC51B-92D4-4CB4-A8B6-AB5F842FF65A}" type="sibTrans" cxnId="{7A9BDE67-E36B-427A-8F30-86797F1DDD60}">
      <dgm:prSet/>
      <dgm:spPr/>
      <dgm:t>
        <a:bodyPr/>
        <a:lstStyle/>
        <a:p>
          <a:endParaRPr lang="en-US"/>
        </a:p>
      </dgm:t>
    </dgm:pt>
    <dgm:pt modelId="{39E71397-1859-D547-818D-F05992B76921}" type="pres">
      <dgm:prSet presAssocID="{04600698-6768-4D71-882E-94CDF2A0435F}" presName="vert0" presStyleCnt="0">
        <dgm:presLayoutVars>
          <dgm:dir/>
          <dgm:animOne val="branch"/>
          <dgm:animLvl val="lvl"/>
        </dgm:presLayoutVars>
      </dgm:prSet>
      <dgm:spPr/>
    </dgm:pt>
    <dgm:pt modelId="{072F7EDC-3806-7B40-AB7D-C046E50438F4}" type="pres">
      <dgm:prSet presAssocID="{9AB0E6C5-BC56-4204-883E-06BD41F89C05}" presName="thickLine" presStyleLbl="alignNode1" presStyleIdx="0" presStyleCnt="1"/>
      <dgm:spPr/>
    </dgm:pt>
    <dgm:pt modelId="{8C03BF99-A3F1-2546-9A2F-01C826ECEF52}" type="pres">
      <dgm:prSet presAssocID="{9AB0E6C5-BC56-4204-883E-06BD41F89C05}" presName="horz1" presStyleCnt="0"/>
      <dgm:spPr/>
    </dgm:pt>
    <dgm:pt modelId="{5D2F4115-3CED-304E-9735-7CD58E542700}" type="pres">
      <dgm:prSet presAssocID="{9AB0E6C5-BC56-4204-883E-06BD41F89C05}" presName="tx1" presStyleLbl="revTx" presStyleIdx="0" presStyleCnt="3" custScaleX="700410"/>
      <dgm:spPr/>
    </dgm:pt>
    <dgm:pt modelId="{860833D2-5251-6F46-9DC3-28BFAD295B60}" type="pres">
      <dgm:prSet presAssocID="{9AB0E6C5-BC56-4204-883E-06BD41F89C05}" presName="vert1" presStyleCnt="0"/>
      <dgm:spPr/>
    </dgm:pt>
    <dgm:pt modelId="{ACE95D37-1D90-FC4D-8FDD-8E1A5EE24FEB}" type="pres">
      <dgm:prSet presAssocID="{5CF3223E-E421-47BD-A7AC-3A32BC063C09}" presName="vertSpace2a" presStyleCnt="0"/>
      <dgm:spPr/>
    </dgm:pt>
    <dgm:pt modelId="{65BC8EF4-75C9-1749-986C-5758DB22A32E}" type="pres">
      <dgm:prSet presAssocID="{5CF3223E-E421-47BD-A7AC-3A32BC063C09}" presName="horz2" presStyleCnt="0"/>
      <dgm:spPr/>
    </dgm:pt>
    <dgm:pt modelId="{9ECCF568-0333-A346-8A97-3E792E48CF39}" type="pres">
      <dgm:prSet presAssocID="{5CF3223E-E421-47BD-A7AC-3A32BC063C09}" presName="horzSpace2" presStyleCnt="0"/>
      <dgm:spPr/>
    </dgm:pt>
    <dgm:pt modelId="{6759D847-F81F-BA4E-B921-DE77AB756F74}" type="pres">
      <dgm:prSet presAssocID="{5CF3223E-E421-47BD-A7AC-3A32BC063C09}" presName="tx2" presStyleLbl="revTx" presStyleIdx="1" presStyleCnt="3"/>
      <dgm:spPr/>
    </dgm:pt>
    <dgm:pt modelId="{D85C836A-870C-5143-B8F8-4509D0CD7867}" type="pres">
      <dgm:prSet presAssocID="{5CF3223E-E421-47BD-A7AC-3A32BC063C09}" presName="vert2" presStyleCnt="0"/>
      <dgm:spPr/>
    </dgm:pt>
    <dgm:pt modelId="{3B27F96D-7BE9-0340-8675-BD4EFD8A79AA}" type="pres">
      <dgm:prSet presAssocID="{5CF3223E-E421-47BD-A7AC-3A32BC063C09}" presName="thinLine2b" presStyleLbl="callout" presStyleIdx="0" presStyleCnt="2"/>
      <dgm:spPr/>
    </dgm:pt>
    <dgm:pt modelId="{B7D42F83-EC5E-3347-B59C-5501D6A49676}" type="pres">
      <dgm:prSet presAssocID="{5CF3223E-E421-47BD-A7AC-3A32BC063C09}" presName="vertSpace2b" presStyleCnt="0"/>
      <dgm:spPr/>
    </dgm:pt>
    <dgm:pt modelId="{12BFB11F-A1F4-BC42-B0FE-CBB8E65C81CA}" type="pres">
      <dgm:prSet presAssocID="{A9FBE212-A0DC-4A7C-891A-D0C8E4702399}" presName="horz2" presStyleCnt="0"/>
      <dgm:spPr/>
    </dgm:pt>
    <dgm:pt modelId="{ECE390AB-89B3-E941-B94E-16059D5BA7B8}" type="pres">
      <dgm:prSet presAssocID="{A9FBE212-A0DC-4A7C-891A-D0C8E4702399}" presName="horzSpace2" presStyleCnt="0"/>
      <dgm:spPr/>
    </dgm:pt>
    <dgm:pt modelId="{05A5AEB4-E5FB-334A-9E7B-573D33666624}" type="pres">
      <dgm:prSet presAssocID="{A9FBE212-A0DC-4A7C-891A-D0C8E4702399}" presName="tx2" presStyleLbl="revTx" presStyleIdx="2" presStyleCnt="3"/>
      <dgm:spPr/>
    </dgm:pt>
    <dgm:pt modelId="{19BC1B4E-086B-9E45-B2F1-31E52393DBB5}" type="pres">
      <dgm:prSet presAssocID="{A9FBE212-A0DC-4A7C-891A-D0C8E4702399}" presName="vert2" presStyleCnt="0"/>
      <dgm:spPr/>
    </dgm:pt>
    <dgm:pt modelId="{E43A5A40-46F0-F74A-B900-F20B9B0E1D8B}" type="pres">
      <dgm:prSet presAssocID="{A9FBE212-A0DC-4A7C-891A-D0C8E4702399}" presName="thinLine2b" presStyleLbl="callout" presStyleIdx="1" presStyleCnt="2"/>
      <dgm:spPr/>
    </dgm:pt>
    <dgm:pt modelId="{8D38E80F-0B0D-1047-8CE2-934AFA530CEE}" type="pres">
      <dgm:prSet presAssocID="{A9FBE212-A0DC-4A7C-891A-D0C8E4702399}" presName="vertSpace2b" presStyleCnt="0"/>
      <dgm:spPr/>
    </dgm:pt>
  </dgm:ptLst>
  <dgm:cxnLst>
    <dgm:cxn modelId="{436E6C1B-0818-A54C-ADF1-6B8039380860}" type="presOf" srcId="{A9FBE212-A0DC-4A7C-891A-D0C8E4702399}" destId="{05A5AEB4-E5FB-334A-9E7B-573D33666624}" srcOrd="0" destOrd="0" presId="urn:microsoft.com/office/officeart/2008/layout/LinedList"/>
    <dgm:cxn modelId="{D6AAAB4D-BDEB-EF41-9429-C138DCF1C556}" type="presOf" srcId="{04600698-6768-4D71-882E-94CDF2A0435F}" destId="{39E71397-1859-D547-818D-F05992B76921}" srcOrd="0" destOrd="0" presId="urn:microsoft.com/office/officeart/2008/layout/LinedList"/>
    <dgm:cxn modelId="{7A9BDE67-E36B-427A-8F30-86797F1DDD60}" srcId="{9AB0E6C5-BC56-4204-883E-06BD41F89C05}" destId="{A9FBE212-A0DC-4A7C-891A-D0C8E4702399}" srcOrd="1" destOrd="0" parTransId="{0388DAEE-E85F-4FE7-B8A6-0A9860E19861}" sibTransId="{E6BEC51B-92D4-4CB4-A8B6-AB5F842FF65A}"/>
    <dgm:cxn modelId="{C0A34A71-A03C-4B1A-83A0-EF9A446CA5F1}" srcId="{04600698-6768-4D71-882E-94CDF2A0435F}" destId="{9AB0E6C5-BC56-4204-883E-06BD41F89C05}" srcOrd="0" destOrd="0" parTransId="{A8CD6FB7-E35F-4D1E-838E-A6AF9F915527}" sibTransId="{63E70703-1904-42E8-B352-C5D2F46931B3}"/>
    <dgm:cxn modelId="{D49D68BD-01A0-4D3D-B7F2-80E88B25B84A}" srcId="{9AB0E6C5-BC56-4204-883E-06BD41F89C05}" destId="{5CF3223E-E421-47BD-A7AC-3A32BC063C09}" srcOrd="0" destOrd="0" parTransId="{15C94AE2-B407-4697-8BAD-426B5F5769A7}" sibTransId="{90CC0418-8151-4BA4-A98F-3DC6700E7826}"/>
    <dgm:cxn modelId="{CA718EDA-1F22-9142-A6C4-F8CF27E64A6C}" type="presOf" srcId="{9AB0E6C5-BC56-4204-883E-06BD41F89C05}" destId="{5D2F4115-3CED-304E-9735-7CD58E542700}" srcOrd="0" destOrd="0" presId="urn:microsoft.com/office/officeart/2008/layout/LinedList"/>
    <dgm:cxn modelId="{8BD806EA-6D95-4F40-9733-D51F5E7E1DF8}" type="presOf" srcId="{5CF3223E-E421-47BD-A7AC-3A32BC063C09}" destId="{6759D847-F81F-BA4E-B921-DE77AB756F74}" srcOrd="0" destOrd="0" presId="urn:microsoft.com/office/officeart/2008/layout/LinedList"/>
    <dgm:cxn modelId="{7E8C53EF-9679-7044-B4E0-5F0FCC04D6ED}" type="presParOf" srcId="{39E71397-1859-D547-818D-F05992B76921}" destId="{072F7EDC-3806-7B40-AB7D-C046E50438F4}" srcOrd="0" destOrd="0" presId="urn:microsoft.com/office/officeart/2008/layout/LinedList"/>
    <dgm:cxn modelId="{0F1C02DA-27E1-0441-9570-05787035E273}" type="presParOf" srcId="{39E71397-1859-D547-818D-F05992B76921}" destId="{8C03BF99-A3F1-2546-9A2F-01C826ECEF52}" srcOrd="1" destOrd="0" presId="urn:microsoft.com/office/officeart/2008/layout/LinedList"/>
    <dgm:cxn modelId="{B5029B5E-3A6B-BD4F-8435-877745F932E3}" type="presParOf" srcId="{8C03BF99-A3F1-2546-9A2F-01C826ECEF52}" destId="{5D2F4115-3CED-304E-9735-7CD58E542700}" srcOrd="0" destOrd="0" presId="urn:microsoft.com/office/officeart/2008/layout/LinedList"/>
    <dgm:cxn modelId="{AC20DCCF-A68B-B047-8655-4E96AFA40BB5}" type="presParOf" srcId="{8C03BF99-A3F1-2546-9A2F-01C826ECEF52}" destId="{860833D2-5251-6F46-9DC3-28BFAD295B60}" srcOrd="1" destOrd="0" presId="urn:microsoft.com/office/officeart/2008/layout/LinedList"/>
    <dgm:cxn modelId="{D3974124-A5BC-9C4B-B032-4A9730601835}" type="presParOf" srcId="{860833D2-5251-6F46-9DC3-28BFAD295B60}" destId="{ACE95D37-1D90-FC4D-8FDD-8E1A5EE24FEB}" srcOrd="0" destOrd="0" presId="urn:microsoft.com/office/officeart/2008/layout/LinedList"/>
    <dgm:cxn modelId="{D0289C17-6ECF-B44D-A5BB-B121EB44B22F}" type="presParOf" srcId="{860833D2-5251-6F46-9DC3-28BFAD295B60}" destId="{65BC8EF4-75C9-1749-986C-5758DB22A32E}" srcOrd="1" destOrd="0" presId="urn:microsoft.com/office/officeart/2008/layout/LinedList"/>
    <dgm:cxn modelId="{E221D922-7A93-704C-99B7-C00DDE9158D4}" type="presParOf" srcId="{65BC8EF4-75C9-1749-986C-5758DB22A32E}" destId="{9ECCF568-0333-A346-8A97-3E792E48CF39}" srcOrd="0" destOrd="0" presId="urn:microsoft.com/office/officeart/2008/layout/LinedList"/>
    <dgm:cxn modelId="{6D667E97-F5A9-0342-903C-74FC64FE2B38}" type="presParOf" srcId="{65BC8EF4-75C9-1749-986C-5758DB22A32E}" destId="{6759D847-F81F-BA4E-B921-DE77AB756F74}" srcOrd="1" destOrd="0" presId="urn:microsoft.com/office/officeart/2008/layout/LinedList"/>
    <dgm:cxn modelId="{512E5E34-C283-6841-823A-7C9EBC7AD790}" type="presParOf" srcId="{65BC8EF4-75C9-1749-986C-5758DB22A32E}" destId="{D85C836A-870C-5143-B8F8-4509D0CD7867}" srcOrd="2" destOrd="0" presId="urn:microsoft.com/office/officeart/2008/layout/LinedList"/>
    <dgm:cxn modelId="{21602BBD-A2D9-154C-9923-989E973F84DB}" type="presParOf" srcId="{860833D2-5251-6F46-9DC3-28BFAD295B60}" destId="{3B27F96D-7BE9-0340-8675-BD4EFD8A79AA}" srcOrd="2" destOrd="0" presId="urn:microsoft.com/office/officeart/2008/layout/LinedList"/>
    <dgm:cxn modelId="{E68570E3-6584-6445-A1DD-868E0359E6CF}" type="presParOf" srcId="{860833D2-5251-6F46-9DC3-28BFAD295B60}" destId="{B7D42F83-EC5E-3347-B59C-5501D6A49676}" srcOrd="3" destOrd="0" presId="urn:microsoft.com/office/officeart/2008/layout/LinedList"/>
    <dgm:cxn modelId="{F88B8D76-66E8-0E4A-9FE1-7F667CE54B88}" type="presParOf" srcId="{860833D2-5251-6F46-9DC3-28BFAD295B60}" destId="{12BFB11F-A1F4-BC42-B0FE-CBB8E65C81CA}" srcOrd="4" destOrd="0" presId="urn:microsoft.com/office/officeart/2008/layout/LinedList"/>
    <dgm:cxn modelId="{B3D1EFDD-6A87-5D40-93E5-5010FCA08A74}" type="presParOf" srcId="{12BFB11F-A1F4-BC42-B0FE-CBB8E65C81CA}" destId="{ECE390AB-89B3-E941-B94E-16059D5BA7B8}" srcOrd="0" destOrd="0" presId="urn:microsoft.com/office/officeart/2008/layout/LinedList"/>
    <dgm:cxn modelId="{28DE3D8D-87D2-CD47-9442-0AB117CC6BC2}" type="presParOf" srcId="{12BFB11F-A1F4-BC42-B0FE-CBB8E65C81CA}" destId="{05A5AEB4-E5FB-334A-9E7B-573D33666624}" srcOrd="1" destOrd="0" presId="urn:microsoft.com/office/officeart/2008/layout/LinedList"/>
    <dgm:cxn modelId="{CE9515FD-E771-AA40-A5CD-BD2A5F6EFCD0}" type="presParOf" srcId="{12BFB11F-A1F4-BC42-B0FE-CBB8E65C81CA}" destId="{19BC1B4E-086B-9E45-B2F1-31E52393DBB5}" srcOrd="2" destOrd="0" presId="urn:microsoft.com/office/officeart/2008/layout/LinedList"/>
    <dgm:cxn modelId="{08278B8F-8CE3-DB4A-8913-634CC9F18539}" type="presParOf" srcId="{860833D2-5251-6F46-9DC3-28BFAD295B60}" destId="{E43A5A40-46F0-F74A-B900-F20B9B0E1D8B}" srcOrd="5" destOrd="0" presId="urn:microsoft.com/office/officeart/2008/layout/LinedList"/>
    <dgm:cxn modelId="{C5EC7C91-15DB-7149-A2E5-BF416FB0FAFA}" type="presParOf" srcId="{860833D2-5251-6F46-9DC3-28BFAD295B60}" destId="{8D38E80F-0B0D-1047-8CE2-934AFA530CEE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6E6C87-8F17-4808-BE0F-D203528BDDF4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06968D1-4B89-40CF-A21B-DEEE2EE4717F}">
      <dgm:prSet/>
      <dgm:spPr/>
      <dgm:t>
        <a:bodyPr/>
        <a:lstStyle/>
        <a:p>
          <a:r>
            <a:rPr lang="en-US" dirty="0"/>
            <a:t>Data</a:t>
          </a:r>
        </a:p>
      </dgm:t>
    </dgm:pt>
    <dgm:pt modelId="{5F3EC26F-9710-497A-A75A-3C60A894BD4E}" type="parTrans" cxnId="{A5DE0C76-4856-4DC1-9143-E64F362E0574}">
      <dgm:prSet/>
      <dgm:spPr/>
      <dgm:t>
        <a:bodyPr/>
        <a:lstStyle/>
        <a:p>
          <a:endParaRPr lang="en-US"/>
        </a:p>
      </dgm:t>
    </dgm:pt>
    <dgm:pt modelId="{3FC39EEE-856B-443D-A01F-82667F8F01D8}" type="sibTrans" cxnId="{A5DE0C76-4856-4DC1-9143-E64F362E0574}">
      <dgm:prSet/>
      <dgm:spPr/>
      <dgm:t>
        <a:bodyPr/>
        <a:lstStyle/>
        <a:p>
          <a:endParaRPr lang="en-US"/>
        </a:p>
      </dgm:t>
    </dgm:pt>
    <dgm:pt modelId="{9F2AE758-EFCD-4E65-8F55-084D6D0861F7}">
      <dgm:prSet/>
      <dgm:spPr/>
      <dgm:t>
        <a:bodyPr/>
        <a:lstStyle/>
        <a:p>
          <a:r>
            <a:rPr lang="en-US" dirty="0"/>
            <a:t>Data length is too long </a:t>
          </a:r>
        </a:p>
      </dgm:t>
    </dgm:pt>
    <dgm:pt modelId="{11CEAA3D-0998-4605-88AF-8F7C49A2817C}" type="parTrans" cxnId="{8CA5C299-97D9-4FAA-9181-2CF4424008BA}">
      <dgm:prSet/>
      <dgm:spPr/>
      <dgm:t>
        <a:bodyPr/>
        <a:lstStyle/>
        <a:p>
          <a:endParaRPr lang="en-US"/>
        </a:p>
      </dgm:t>
    </dgm:pt>
    <dgm:pt modelId="{634EA83F-58FF-4162-9310-F865AA778083}" type="sibTrans" cxnId="{8CA5C299-97D9-4FAA-9181-2CF4424008BA}">
      <dgm:prSet/>
      <dgm:spPr/>
      <dgm:t>
        <a:bodyPr/>
        <a:lstStyle/>
        <a:p>
          <a:endParaRPr lang="en-US"/>
        </a:p>
      </dgm:t>
    </dgm:pt>
    <dgm:pt modelId="{04F6A9EF-DCB9-4844-80C2-8E04C95C012E}">
      <dgm:prSet/>
      <dgm:spPr/>
      <dgm:t>
        <a:bodyPr/>
        <a:lstStyle/>
        <a:p>
          <a:r>
            <a:rPr lang="en-US"/>
            <a:t>Median 21 seconds</a:t>
          </a:r>
        </a:p>
      </dgm:t>
    </dgm:pt>
    <dgm:pt modelId="{F540A61E-540B-4E7F-8992-FCC73D01559F}" type="parTrans" cxnId="{6C8C46AC-B8CD-4488-BFE5-A72794088F6D}">
      <dgm:prSet/>
      <dgm:spPr/>
      <dgm:t>
        <a:bodyPr/>
        <a:lstStyle/>
        <a:p>
          <a:endParaRPr lang="en-US"/>
        </a:p>
      </dgm:t>
    </dgm:pt>
    <dgm:pt modelId="{D778AF26-874E-4B03-9AC0-300B03B85E4D}" type="sibTrans" cxnId="{6C8C46AC-B8CD-4488-BFE5-A72794088F6D}">
      <dgm:prSet/>
      <dgm:spPr/>
      <dgm:t>
        <a:bodyPr/>
        <a:lstStyle/>
        <a:p>
          <a:endParaRPr lang="en-US"/>
        </a:p>
      </dgm:t>
    </dgm:pt>
    <dgm:pt modelId="{0727AFA5-1FFC-4B57-BC48-CE9908E7C1AF}">
      <dgm:prSet/>
      <dgm:spPr/>
      <dgm:t>
        <a:bodyPr/>
        <a:lstStyle/>
        <a:p>
          <a:r>
            <a:rPr lang="en-US" dirty="0"/>
            <a:t>4000 </a:t>
          </a:r>
          <a:r>
            <a:rPr lang="en-US" dirty="0" err="1"/>
            <a:t>hz</a:t>
          </a:r>
          <a:endParaRPr lang="en-US" dirty="0"/>
        </a:p>
      </dgm:t>
    </dgm:pt>
    <dgm:pt modelId="{47830847-DDA7-4464-AAC3-800506FE9788}" type="parTrans" cxnId="{649CC5B3-8057-44F7-869B-061D27F978AF}">
      <dgm:prSet/>
      <dgm:spPr/>
      <dgm:t>
        <a:bodyPr/>
        <a:lstStyle/>
        <a:p>
          <a:endParaRPr lang="en-US"/>
        </a:p>
      </dgm:t>
    </dgm:pt>
    <dgm:pt modelId="{EB14B735-70D3-4745-ADE5-A35C9F59037A}" type="sibTrans" cxnId="{649CC5B3-8057-44F7-869B-061D27F978AF}">
      <dgm:prSet/>
      <dgm:spPr/>
      <dgm:t>
        <a:bodyPr/>
        <a:lstStyle/>
        <a:p>
          <a:endParaRPr lang="en-US"/>
        </a:p>
      </dgm:t>
    </dgm:pt>
    <dgm:pt modelId="{C004AA0D-BB04-452B-BC14-6285624B2C82}">
      <dgm:prSet/>
      <dgm:spPr/>
      <dgm:t>
        <a:bodyPr/>
        <a:lstStyle/>
        <a:p>
          <a:r>
            <a:rPr lang="en-US" dirty="0"/>
            <a:t>Murmur</a:t>
          </a:r>
        </a:p>
      </dgm:t>
    </dgm:pt>
    <dgm:pt modelId="{1A1DC1AD-D180-4114-B2E4-5C4A66530424}" type="parTrans" cxnId="{AE43820B-2226-450D-B457-BC2543C52515}">
      <dgm:prSet/>
      <dgm:spPr/>
      <dgm:t>
        <a:bodyPr/>
        <a:lstStyle/>
        <a:p>
          <a:endParaRPr lang="en-US"/>
        </a:p>
      </dgm:t>
    </dgm:pt>
    <dgm:pt modelId="{13AE4290-B625-4EC1-B047-8427EA8776EF}" type="sibTrans" cxnId="{AE43820B-2226-450D-B457-BC2543C52515}">
      <dgm:prSet/>
      <dgm:spPr/>
      <dgm:t>
        <a:bodyPr/>
        <a:lstStyle/>
        <a:p>
          <a:endParaRPr lang="en-US"/>
        </a:p>
      </dgm:t>
    </dgm:pt>
    <dgm:pt modelId="{E19423FF-F4A6-42BA-920B-434410D9C81E}">
      <dgm:prSet/>
      <dgm:spPr/>
      <dgm:t>
        <a:bodyPr/>
        <a:lstStyle/>
        <a:p>
          <a:r>
            <a:rPr lang="en-US" dirty="0"/>
            <a:t>The murmur can be detected in much smaller frequency (even 500 </a:t>
          </a:r>
          <a:r>
            <a:rPr lang="en-US" dirty="0" err="1"/>
            <a:t>hz</a:t>
          </a:r>
          <a:r>
            <a:rPr lang="en-US" dirty="0"/>
            <a:t> in some studies) too.</a:t>
          </a:r>
        </a:p>
      </dgm:t>
    </dgm:pt>
    <dgm:pt modelId="{489CD7FE-83CF-4BE4-944E-6EC581228ACF}" type="parTrans" cxnId="{DD8D6A4C-798B-49AA-B9AB-872496FB8F88}">
      <dgm:prSet/>
      <dgm:spPr/>
      <dgm:t>
        <a:bodyPr/>
        <a:lstStyle/>
        <a:p>
          <a:endParaRPr lang="en-US"/>
        </a:p>
      </dgm:t>
    </dgm:pt>
    <dgm:pt modelId="{F9CF7B06-B0BF-4F40-B4F5-6A0051F6261F}" type="sibTrans" cxnId="{DD8D6A4C-798B-49AA-B9AB-872496FB8F88}">
      <dgm:prSet/>
      <dgm:spPr/>
      <dgm:t>
        <a:bodyPr/>
        <a:lstStyle/>
        <a:p>
          <a:endParaRPr lang="en-US"/>
        </a:p>
      </dgm:t>
    </dgm:pt>
    <dgm:pt modelId="{D742FE41-8CE8-416C-90D2-1FAE67A8A20A}">
      <dgm:prSet/>
      <dgm:spPr/>
      <dgm:t>
        <a:bodyPr/>
        <a:lstStyle/>
        <a:p>
          <a:r>
            <a:rPr lang="en-US" dirty="0"/>
            <a:t>Solution</a:t>
          </a:r>
        </a:p>
      </dgm:t>
    </dgm:pt>
    <dgm:pt modelId="{661859D5-B8A5-44C2-9086-9F7F9F4E00C2}" type="parTrans" cxnId="{54577E40-5DE6-4B2C-A844-38B6E89BC85C}">
      <dgm:prSet/>
      <dgm:spPr/>
      <dgm:t>
        <a:bodyPr/>
        <a:lstStyle/>
        <a:p>
          <a:endParaRPr lang="en-US"/>
        </a:p>
      </dgm:t>
    </dgm:pt>
    <dgm:pt modelId="{3B51D49A-AA99-407B-8377-55D800B93489}" type="sibTrans" cxnId="{54577E40-5DE6-4B2C-A844-38B6E89BC85C}">
      <dgm:prSet/>
      <dgm:spPr/>
      <dgm:t>
        <a:bodyPr/>
        <a:lstStyle/>
        <a:p>
          <a:endParaRPr lang="en-US"/>
        </a:p>
      </dgm:t>
    </dgm:pt>
    <dgm:pt modelId="{A2F37F62-4517-41FB-8453-8AAA444CBD4E}">
      <dgm:prSet/>
      <dgm:spPr/>
      <dgm:t>
        <a:bodyPr/>
        <a:lstStyle/>
        <a:p>
          <a:r>
            <a:rPr lang="en-US" dirty="0"/>
            <a:t>Resample the signals to lower frequency</a:t>
          </a:r>
        </a:p>
      </dgm:t>
    </dgm:pt>
    <dgm:pt modelId="{949DCADF-1D75-4B3B-ADC4-5278A1FB1371}" type="parTrans" cxnId="{A751DFB4-2234-41E2-AB3F-82980CB4CCC4}">
      <dgm:prSet/>
      <dgm:spPr/>
      <dgm:t>
        <a:bodyPr/>
        <a:lstStyle/>
        <a:p>
          <a:endParaRPr lang="en-US"/>
        </a:p>
      </dgm:t>
    </dgm:pt>
    <dgm:pt modelId="{AED92FA0-17C4-41E6-8DF6-373F64CDB3FC}" type="sibTrans" cxnId="{A751DFB4-2234-41E2-AB3F-82980CB4CCC4}">
      <dgm:prSet/>
      <dgm:spPr/>
      <dgm:t>
        <a:bodyPr/>
        <a:lstStyle/>
        <a:p>
          <a:endParaRPr lang="en-US"/>
        </a:p>
      </dgm:t>
    </dgm:pt>
    <dgm:pt modelId="{AE062E26-929D-4802-BD27-19541E063A62}" type="pres">
      <dgm:prSet presAssocID="{516E6C87-8F17-4808-BE0F-D203528BDDF4}" presName="Name0" presStyleCnt="0">
        <dgm:presLayoutVars>
          <dgm:dir/>
          <dgm:animLvl val="lvl"/>
          <dgm:resizeHandles val="exact"/>
        </dgm:presLayoutVars>
      </dgm:prSet>
      <dgm:spPr/>
    </dgm:pt>
    <dgm:pt modelId="{5FCC27A4-F5C5-4983-9ADA-63069967EA65}" type="pres">
      <dgm:prSet presAssocID="{506968D1-4B89-40CF-A21B-DEEE2EE4717F}" presName="linNode" presStyleCnt="0"/>
      <dgm:spPr/>
    </dgm:pt>
    <dgm:pt modelId="{AE86F9FE-0047-43A7-8534-1B728205490B}" type="pres">
      <dgm:prSet presAssocID="{506968D1-4B89-40CF-A21B-DEEE2EE4717F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FD3EC05A-0CE0-48EC-B440-149E86E73851}" type="pres">
      <dgm:prSet presAssocID="{506968D1-4B89-40CF-A21B-DEEE2EE4717F}" presName="descendantText" presStyleLbl="alignNode1" presStyleIdx="0" presStyleCnt="3">
        <dgm:presLayoutVars>
          <dgm:bulletEnabled/>
        </dgm:presLayoutVars>
      </dgm:prSet>
      <dgm:spPr/>
    </dgm:pt>
    <dgm:pt modelId="{103DC645-7F37-4CE2-88B3-3F0BD150092F}" type="pres">
      <dgm:prSet presAssocID="{3FC39EEE-856B-443D-A01F-82667F8F01D8}" presName="sp" presStyleCnt="0"/>
      <dgm:spPr/>
    </dgm:pt>
    <dgm:pt modelId="{EA6ED0ED-D1CF-4492-B2CB-532D8A34AD0C}" type="pres">
      <dgm:prSet presAssocID="{C004AA0D-BB04-452B-BC14-6285624B2C82}" presName="linNode" presStyleCnt="0"/>
      <dgm:spPr/>
    </dgm:pt>
    <dgm:pt modelId="{526A6556-E5E5-4E34-820B-6EAEC56DF2BC}" type="pres">
      <dgm:prSet presAssocID="{C004AA0D-BB04-452B-BC14-6285624B2C82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7A83312C-17D0-4E49-AF9E-0CE91D34B5FD}" type="pres">
      <dgm:prSet presAssocID="{C004AA0D-BB04-452B-BC14-6285624B2C82}" presName="descendantText" presStyleLbl="alignNode1" presStyleIdx="1" presStyleCnt="3">
        <dgm:presLayoutVars>
          <dgm:bulletEnabled/>
        </dgm:presLayoutVars>
      </dgm:prSet>
      <dgm:spPr/>
    </dgm:pt>
    <dgm:pt modelId="{32C55241-28A0-4149-B24C-D331AC10F5CB}" type="pres">
      <dgm:prSet presAssocID="{13AE4290-B625-4EC1-B047-8427EA8776EF}" presName="sp" presStyleCnt="0"/>
      <dgm:spPr/>
    </dgm:pt>
    <dgm:pt modelId="{C3C6417A-B589-4067-A961-6A8837FD14D9}" type="pres">
      <dgm:prSet presAssocID="{D742FE41-8CE8-416C-90D2-1FAE67A8A20A}" presName="linNode" presStyleCnt="0"/>
      <dgm:spPr/>
    </dgm:pt>
    <dgm:pt modelId="{37A747E4-960D-4B21-B6E9-0BAAD79B7385}" type="pres">
      <dgm:prSet presAssocID="{D742FE41-8CE8-416C-90D2-1FAE67A8A20A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1718BBC3-456C-457F-99B7-20EFAFE66A8D}" type="pres">
      <dgm:prSet presAssocID="{D742FE41-8CE8-416C-90D2-1FAE67A8A20A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F1CB9602-D976-48EB-9108-3A5232B0DC81}" type="presOf" srcId="{A2F37F62-4517-41FB-8453-8AAA444CBD4E}" destId="{1718BBC3-456C-457F-99B7-20EFAFE66A8D}" srcOrd="0" destOrd="0" presId="urn:microsoft.com/office/officeart/2016/7/layout/VerticalHollowActionList"/>
    <dgm:cxn modelId="{AE43820B-2226-450D-B457-BC2543C52515}" srcId="{516E6C87-8F17-4808-BE0F-D203528BDDF4}" destId="{C004AA0D-BB04-452B-BC14-6285624B2C82}" srcOrd="1" destOrd="0" parTransId="{1A1DC1AD-D180-4114-B2E4-5C4A66530424}" sibTransId="{13AE4290-B625-4EC1-B047-8427EA8776EF}"/>
    <dgm:cxn modelId="{EBF80B27-F4CB-45D3-94A8-5F9F3029C449}" type="presOf" srcId="{516E6C87-8F17-4808-BE0F-D203528BDDF4}" destId="{AE062E26-929D-4802-BD27-19541E063A62}" srcOrd="0" destOrd="0" presId="urn:microsoft.com/office/officeart/2016/7/layout/VerticalHollowActionList"/>
    <dgm:cxn modelId="{54577E40-5DE6-4B2C-A844-38B6E89BC85C}" srcId="{516E6C87-8F17-4808-BE0F-D203528BDDF4}" destId="{D742FE41-8CE8-416C-90D2-1FAE67A8A20A}" srcOrd="2" destOrd="0" parTransId="{661859D5-B8A5-44C2-9086-9F7F9F4E00C2}" sibTransId="{3B51D49A-AA99-407B-8377-55D800B93489}"/>
    <dgm:cxn modelId="{F61F0645-D7F2-4706-85AA-39C9662658E3}" type="presOf" srcId="{04F6A9EF-DCB9-4844-80C2-8E04C95C012E}" destId="{FD3EC05A-0CE0-48EC-B440-149E86E73851}" srcOrd="0" destOrd="1" presId="urn:microsoft.com/office/officeart/2016/7/layout/VerticalHollowActionList"/>
    <dgm:cxn modelId="{DD8D6A4C-798B-49AA-B9AB-872496FB8F88}" srcId="{C004AA0D-BB04-452B-BC14-6285624B2C82}" destId="{E19423FF-F4A6-42BA-920B-434410D9C81E}" srcOrd="0" destOrd="0" parTransId="{489CD7FE-83CF-4BE4-944E-6EC581228ACF}" sibTransId="{F9CF7B06-B0BF-4F40-B4F5-6A0051F6261F}"/>
    <dgm:cxn modelId="{DF42856B-A83E-4A53-8BFD-14FFE1ADA76D}" type="presOf" srcId="{E19423FF-F4A6-42BA-920B-434410D9C81E}" destId="{7A83312C-17D0-4E49-AF9E-0CE91D34B5FD}" srcOrd="0" destOrd="0" presId="urn:microsoft.com/office/officeart/2016/7/layout/VerticalHollowActionList"/>
    <dgm:cxn modelId="{CCD53574-9EF9-4B5A-B7B8-3C45319EE005}" type="presOf" srcId="{0727AFA5-1FFC-4B57-BC48-CE9908E7C1AF}" destId="{FD3EC05A-0CE0-48EC-B440-149E86E73851}" srcOrd="0" destOrd="2" presId="urn:microsoft.com/office/officeart/2016/7/layout/VerticalHollowActionList"/>
    <dgm:cxn modelId="{A5DE0C76-4856-4DC1-9143-E64F362E0574}" srcId="{516E6C87-8F17-4808-BE0F-D203528BDDF4}" destId="{506968D1-4B89-40CF-A21B-DEEE2EE4717F}" srcOrd="0" destOrd="0" parTransId="{5F3EC26F-9710-497A-A75A-3C60A894BD4E}" sibTransId="{3FC39EEE-856B-443D-A01F-82667F8F01D8}"/>
    <dgm:cxn modelId="{8CA5C299-97D9-4FAA-9181-2CF4424008BA}" srcId="{506968D1-4B89-40CF-A21B-DEEE2EE4717F}" destId="{9F2AE758-EFCD-4E65-8F55-084D6D0861F7}" srcOrd="0" destOrd="0" parTransId="{11CEAA3D-0998-4605-88AF-8F7C49A2817C}" sibTransId="{634EA83F-58FF-4162-9310-F865AA778083}"/>
    <dgm:cxn modelId="{6C8C46AC-B8CD-4488-BFE5-A72794088F6D}" srcId="{9F2AE758-EFCD-4E65-8F55-084D6D0861F7}" destId="{04F6A9EF-DCB9-4844-80C2-8E04C95C012E}" srcOrd="0" destOrd="0" parTransId="{F540A61E-540B-4E7F-8992-FCC73D01559F}" sibTransId="{D778AF26-874E-4B03-9AC0-300B03B85E4D}"/>
    <dgm:cxn modelId="{22CE4BB0-D4B6-4AF1-884E-084CE438FBD5}" type="presOf" srcId="{C004AA0D-BB04-452B-BC14-6285624B2C82}" destId="{526A6556-E5E5-4E34-820B-6EAEC56DF2BC}" srcOrd="0" destOrd="0" presId="urn:microsoft.com/office/officeart/2016/7/layout/VerticalHollowActionList"/>
    <dgm:cxn modelId="{649CC5B3-8057-44F7-869B-061D27F978AF}" srcId="{9F2AE758-EFCD-4E65-8F55-084D6D0861F7}" destId="{0727AFA5-1FFC-4B57-BC48-CE9908E7C1AF}" srcOrd="1" destOrd="0" parTransId="{47830847-DDA7-4464-AAC3-800506FE9788}" sibTransId="{EB14B735-70D3-4745-ADE5-A35C9F59037A}"/>
    <dgm:cxn modelId="{A751DFB4-2234-41E2-AB3F-82980CB4CCC4}" srcId="{D742FE41-8CE8-416C-90D2-1FAE67A8A20A}" destId="{A2F37F62-4517-41FB-8453-8AAA444CBD4E}" srcOrd="0" destOrd="0" parTransId="{949DCADF-1D75-4B3B-ADC4-5278A1FB1371}" sibTransId="{AED92FA0-17C4-41E6-8DF6-373F64CDB3FC}"/>
    <dgm:cxn modelId="{7C598BB9-6321-4D95-9EE5-AA0E3F79BB56}" type="presOf" srcId="{9F2AE758-EFCD-4E65-8F55-084D6D0861F7}" destId="{FD3EC05A-0CE0-48EC-B440-149E86E73851}" srcOrd="0" destOrd="0" presId="urn:microsoft.com/office/officeart/2016/7/layout/VerticalHollowActionList"/>
    <dgm:cxn modelId="{ECA663C3-15E6-4F46-B91E-42854561F7DA}" type="presOf" srcId="{506968D1-4B89-40CF-A21B-DEEE2EE4717F}" destId="{AE86F9FE-0047-43A7-8534-1B728205490B}" srcOrd="0" destOrd="0" presId="urn:microsoft.com/office/officeart/2016/7/layout/VerticalHollowActionList"/>
    <dgm:cxn modelId="{C36AB4FE-EF18-4C14-BFC0-6FEFF8042239}" type="presOf" srcId="{D742FE41-8CE8-416C-90D2-1FAE67A8A20A}" destId="{37A747E4-960D-4B21-B6E9-0BAAD79B7385}" srcOrd="0" destOrd="0" presId="urn:microsoft.com/office/officeart/2016/7/layout/VerticalHollowActionList"/>
    <dgm:cxn modelId="{3CBB5398-B578-4C9E-AD2F-231311E28635}" type="presParOf" srcId="{AE062E26-929D-4802-BD27-19541E063A62}" destId="{5FCC27A4-F5C5-4983-9ADA-63069967EA65}" srcOrd="0" destOrd="0" presId="urn:microsoft.com/office/officeart/2016/7/layout/VerticalHollowActionList"/>
    <dgm:cxn modelId="{7F856A0F-E45A-4166-9841-D31112733231}" type="presParOf" srcId="{5FCC27A4-F5C5-4983-9ADA-63069967EA65}" destId="{AE86F9FE-0047-43A7-8534-1B728205490B}" srcOrd="0" destOrd="0" presId="urn:microsoft.com/office/officeart/2016/7/layout/VerticalHollowActionList"/>
    <dgm:cxn modelId="{BE95EC1F-E2FA-4752-BBFB-9CD0875DD93D}" type="presParOf" srcId="{5FCC27A4-F5C5-4983-9ADA-63069967EA65}" destId="{FD3EC05A-0CE0-48EC-B440-149E86E73851}" srcOrd="1" destOrd="0" presId="urn:microsoft.com/office/officeart/2016/7/layout/VerticalHollowActionList"/>
    <dgm:cxn modelId="{6BA18F92-EFA4-4B46-BC0C-2AEF27AE3DFB}" type="presParOf" srcId="{AE062E26-929D-4802-BD27-19541E063A62}" destId="{103DC645-7F37-4CE2-88B3-3F0BD150092F}" srcOrd="1" destOrd="0" presId="urn:microsoft.com/office/officeart/2016/7/layout/VerticalHollowActionList"/>
    <dgm:cxn modelId="{8D088E13-61DF-4AD1-B448-3FCE77123044}" type="presParOf" srcId="{AE062E26-929D-4802-BD27-19541E063A62}" destId="{EA6ED0ED-D1CF-4492-B2CB-532D8A34AD0C}" srcOrd="2" destOrd="0" presId="urn:microsoft.com/office/officeart/2016/7/layout/VerticalHollowActionList"/>
    <dgm:cxn modelId="{BD8585A2-7283-4D99-A6EB-68FBF57EA2E0}" type="presParOf" srcId="{EA6ED0ED-D1CF-4492-B2CB-532D8A34AD0C}" destId="{526A6556-E5E5-4E34-820B-6EAEC56DF2BC}" srcOrd="0" destOrd="0" presId="urn:microsoft.com/office/officeart/2016/7/layout/VerticalHollowActionList"/>
    <dgm:cxn modelId="{DFD82409-A25F-4122-8735-76124460FECB}" type="presParOf" srcId="{EA6ED0ED-D1CF-4492-B2CB-532D8A34AD0C}" destId="{7A83312C-17D0-4E49-AF9E-0CE91D34B5FD}" srcOrd="1" destOrd="0" presId="urn:microsoft.com/office/officeart/2016/7/layout/VerticalHollowActionList"/>
    <dgm:cxn modelId="{8EA488BB-699F-4C53-8A5D-33C29A3FA9E0}" type="presParOf" srcId="{AE062E26-929D-4802-BD27-19541E063A62}" destId="{32C55241-28A0-4149-B24C-D331AC10F5CB}" srcOrd="3" destOrd="0" presId="urn:microsoft.com/office/officeart/2016/7/layout/VerticalHollowActionList"/>
    <dgm:cxn modelId="{15C068A7-2EA7-40BF-8546-272A098D7690}" type="presParOf" srcId="{AE062E26-929D-4802-BD27-19541E063A62}" destId="{C3C6417A-B589-4067-A961-6A8837FD14D9}" srcOrd="4" destOrd="0" presId="urn:microsoft.com/office/officeart/2016/7/layout/VerticalHollowActionList"/>
    <dgm:cxn modelId="{84440786-0F1B-40B3-B032-2BEDA4E485E7}" type="presParOf" srcId="{C3C6417A-B589-4067-A961-6A8837FD14D9}" destId="{37A747E4-960D-4B21-B6E9-0BAAD79B7385}" srcOrd="0" destOrd="0" presId="urn:microsoft.com/office/officeart/2016/7/layout/VerticalHollowActionList"/>
    <dgm:cxn modelId="{B7B024E2-305C-4348-A6D5-B51C9FB79DD6}" type="presParOf" srcId="{C3C6417A-B589-4067-A961-6A8837FD14D9}" destId="{1718BBC3-456C-457F-99B7-20EFAFE66A8D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59D9F-C151-4EFB-9B6F-6E3FA3F0037B}">
      <dsp:nvSpPr>
        <dsp:cNvPr id="0" name=""/>
        <dsp:cNvSpPr/>
      </dsp:nvSpPr>
      <dsp:spPr>
        <a:xfrm>
          <a:off x="0" y="671"/>
          <a:ext cx="8239125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3CEA60-A255-4626-B5FF-C38AD785A9A2}">
      <dsp:nvSpPr>
        <dsp:cNvPr id="0" name=""/>
        <dsp:cNvSpPr/>
      </dsp:nvSpPr>
      <dsp:spPr>
        <a:xfrm>
          <a:off x="475513" y="354359"/>
          <a:ext cx="864569" cy="8645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BF785-9B0E-42A6-A1F2-E07785A8115F}">
      <dsp:nvSpPr>
        <dsp:cNvPr id="0" name=""/>
        <dsp:cNvSpPr/>
      </dsp:nvSpPr>
      <dsp:spPr>
        <a:xfrm>
          <a:off x="1815596" y="671"/>
          <a:ext cx="3707606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One or more heart sound recordings for 1568 patients from auscultation locations</a:t>
          </a:r>
        </a:p>
      </dsp:txBody>
      <dsp:txXfrm>
        <a:off x="1815596" y="671"/>
        <a:ext cx="3707606" cy="1571944"/>
      </dsp:txXfrm>
    </dsp:sp>
    <dsp:sp modelId="{59321EF0-44FC-40BE-9B19-4B042D71EB61}">
      <dsp:nvSpPr>
        <dsp:cNvPr id="0" name=""/>
        <dsp:cNvSpPr/>
      </dsp:nvSpPr>
      <dsp:spPr>
        <a:xfrm>
          <a:off x="5523202" y="671"/>
          <a:ext cx="2715922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Pulmonary valve (PV),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Aortic valve (AV),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Mitral valve (MV),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Tricuspid valve (TV),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And other (Phc)</a:t>
          </a:r>
        </a:p>
      </dsp:txBody>
      <dsp:txXfrm>
        <a:off x="5523202" y="671"/>
        <a:ext cx="2715922" cy="1571944"/>
      </dsp:txXfrm>
    </dsp:sp>
    <dsp:sp modelId="{25B265D3-5733-47D8-B3C6-0037FDB9C815}">
      <dsp:nvSpPr>
        <dsp:cNvPr id="0" name=""/>
        <dsp:cNvSpPr/>
      </dsp:nvSpPr>
      <dsp:spPr>
        <a:xfrm>
          <a:off x="0" y="1965602"/>
          <a:ext cx="8239125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4BF69-3076-4223-9D7C-0CB7A11AF633}">
      <dsp:nvSpPr>
        <dsp:cNvPr id="0" name=""/>
        <dsp:cNvSpPr/>
      </dsp:nvSpPr>
      <dsp:spPr>
        <a:xfrm>
          <a:off x="475513" y="2319290"/>
          <a:ext cx="864569" cy="8645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1DBA2-87B3-4BA7-AB7E-608D0947D200}">
      <dsp:nvSpPr>
        <dsp:cNvPr id="0" name=""/>
        <dsp:cNvSpPr/>
      </dsp:nvSpPr>
      <dsp:spPr>
        <a:xfrm>
          <a:off x="1815596" y="1965602"/>
          <a:ext cx="6423528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recordings were collected sequentially (not simultaneously) from different auscultation locations using a digital stethoscope.</a:t>
          </a:r>
        </a:p>
      </dsp:txBody>
      <dsp:txXfrm>
        <a:off x="1815596" y="1965602"/>
        <a:ext cx="6423528" cy="1571944"/>
      </dsp:txXfrm>
    </dsp:sp>
    <dsp:sp modelId="{258FB5EC-8FC8-4F90-BB9F-12BB9B2F7807}">
      <dsp:nvSpPr>
        <dsp:cNvPr id="0" name=""/>
        <dsp:cNvSpPr/>
      </dsp:nvSpPr>
      <dsp:spPr>
        <a:xfrm>
          <a:off x="0" y="3930533"/>
          <a:ext cx="8239125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FD0DE-394F-450E-98F1-8A967480CA9E}">
      <dsp:nvSpPr>
        <dsp:cNvPr id="0" name=""/>
        <dsp:cNvSpPr/>
      </dsp:nvSpPr>
      <dsp:spPr>
        <a:xfrm>
          <a:off x="475513" y="4284221"/>
          <a:ext cx="864569" cy="8645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5C5CE-279B-48BD-9F0A-C10012D9A791}">
      <dsp:nvSpPr>
        <dsp:cNvPr id="0" name=""/>
        <dsp:cNvSpPr/>
      </dsp:nvSpPr>
      <dsp:spPr>
        <a:xfrm>
          <a:off x="1815596" y="3930533"/>
          <a:ext cx="6423528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The number, location, and duration of the recordings vary between patients.</a:t>
          </a:r>
        </a:p>
      </dsp:txBody>
      <dsp:txXfrm>
        <a:off x="1815596" y="3930533"/>
        <a:ext cx="6423528" cy="1571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6BA01-211A-4029-A3E1-050FBF8E0F23}">
      <dsp:nvSpPr>
        <dsp:cNvPr id="0" name=""/>
        <dsp:cNvSpPr/>
      </dsp:nvSpPr>
      <dsp:spPr>
        <a:xfrm>
          <a:off x="0" y="2364"/>
          <a:ext cx="6117335" cy="11983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2CD95-2B1B-4E69-BCB5-184B4EEB457F}">
      <dsp:nvSpPr>
        <dsp:cNvPr id="0" name=""/>
        <dsp:cNvSpPr/>
      </dsp:nvSpPr>
      <dsp:spPr>
        <a:xfrm>
          <a:off x="362489" y="271984"/>
          <a:ext cx="659071" cy="6590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71730-534E-4383-A532-F00C18EE8929}">
      <dsp:nvSpPr>
        <dsp:cNvPr id="0" name=""/>
        <dsp:cNvSpPr/>
      </dsp:nvSpPr>
      <dsp:spPr>
        <a:xfrm>
          <a:off x="1384050" y="2364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PCG data were originally sampled to 4000 Hz</a:t>
          </a:r>
        </a:p>
      </dsp:txBody>
      <dsp:txXfrm>
        <a:off x="1384050" y="2364"/>
        <a:ext cx="4733285" cy="1198312"/>
      </dsp:txXfrm>
    </dsp:sp>
    <dsp:sp modelId="{0DB3C6D5-E9EB-42FC-B21E-F94F1721B145}">
      <dsp:nvSpPr>
        <dsp:cNvPr id="0" name=""/>
        <dsp:cNvSpPr/>
      </dsp:nvSpPr>
      <dsp:spPr>
        <a:xfrm>
          <a:off x="0" y="1500254"/>
          <a:ext cx="6117335" cy="1198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BAA52-C419-4C4D-9B48-E4CF3F29C738}">
      <dsp:nvSpPr>
        <dsp:cNvPr id="0" name=""/>
        <dsp:cNvSpPr/>
      </dsp:nvSpPr>
      <dsp:spPr>
        <a:xfrm>
          <a:off x="362489" y="1769874"/>
          <a:ext cx="659071" cy="6590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85C05-F000-4A01-A9C9-D4F7607E09A0}">
      <dsp:nvSpPr>
        <dsp:cNvPr id="0" name=""/>
        <dsp:cNvSpPr/>
      </dsp:nvSpPr>
      <dsp:spPr>
        <a:xfrm>
          <a:off x="1384050" y="1500254"/>
          <a:ext cx="2752801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Each PCG was resampled to 1000 Hz </a:t>
          </a:r>
        </a:p>
      </dsp:txBody>
      <dsp:txXfrm>
        <a:off x="1384050" y="1500254"/>
        <a:ext cx="2752801" cy="1198312"/>
      </dsp:txXfrm>
    </dsp:sp>
    <dsp:sp modelId="{E6F7D7C2-1211-4A17-9199-6036FFAB7BA7}">
      <dsp:nvSpPr>
        <dsp:cNvPr id="0" name=""/>
        <dsp:cNvSpPr/>
      </dsp:nvSpPr>
      <dsp:spPr>
        <a:xfrm>
          <a:off x="4136851" y="1500254"/>
          <a:ext cx="1980484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To reduce the data size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It also maintain useful information</a:t>
          </a:r>
        </a:p>
      </dsp:txBody>
      <dsp:txXfrm>
        <a:off x="4136851" y="1500254"/>
        <a:ext cx="1980484" cy="1198312"/>
      </dsp:txXfrm>
    </dsp:sp>
    <dsp:sp modelId="{B5442882-1EED-44D1-964A-7EAB16329B99}">
      <dsp:nvSpPr>
        <dsp:cNvPr id="0" name=""/>
        <dsp:cNvSpPr/>
      </dsp:nvSpPr>
      <dsp:spPr>
        <a:xfrm>
          <a:off x="0" y="2998145"/>
          <a:ext cx="6117335" cy="11983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6D9057-DEF1-4292-8927-AEC813755E8F}">
      <dsp:nvSpPr>
        <dsp:cNvPr id="0" name=""/>
        <dsp:cNvSpPr/>
      </dsp:nvSpPr>
      <dsp:spPr>
        <a:xfrm>
          <a:off x="362489" y="3267765"/>
          <a:ext cx="659071" cy="6590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EDE88-9A20-4D2A-9877-34B5BA381645}">
      <dsp:nvSpPr>
        <dsp:cNvPr id="0" name=""/>
        <dsp:cNvSpPr/>
      </dsp:nvSpPr>
      <dsp:spPr>
        <a:xfrm>
          <a:off x="1384050" y="2998145"/>
          <a:ext cx="2752801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Band-pass filtered between 25 Hz and 400 Hz</a:t>
          </a:r>
        </a:p>
      </dsp:txBody>
      <dsp:txXfrm>
        <a:off x="1384050" y="2998145"/>
        <a:ext cx="2752801" cy="1198312"/>
      </dsp:txXfrm>
    </dsp:sp>
    <dsp:sp modelId="{1D9FD51B-B2D5-40F5-A032-9F690F747214}">
      <dsp:nvSpPr>
        <dsp:cNvPr id="0" name=""/>
        <dsp:cNvSpPr/>
      </dsp:nvSpPr>
      <dsp:spPr>
        <a:xfrm>
          <a:off x="4136851" y="2998145"/>
          <a:ext cx="1980484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0-100 Hz,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100-200 Hz,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200-300 Hz,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300-400 Hz.</a:t>
          </a:r>
        </a:p>
      </dsp:txBody>
      <dsp:txXfrm>
        <a:off x="4136851" y="2998145"/>
        <a:ext cx="1980484" cy="1198312"/>
      </dsp:txXfrm>
    </dsp:sp>
    <dsp:sp modelId="{090B4EB7-48A4-4106-9816-FF30EB9723E7}">
      <dsp:nvSpPr>
        <dsp:cNvPr id="0" name=""/>
        <dsp:cNvSpPr/>
      </dsp:nvSpPr>
      <dsp:spPr>
        <a:xfrm>
          <a:off x="0" y="4496035"/>
          <a:ext cx="6117335" cy="11983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113681-7AE1-4E58-B5E1-49A58876DF3A}">
      <dsp:nvSpPr>
        <dsp:cNvPr id="0" name=""/>
        <dsp:cNvSpPr/>
      </dsp:nvSpPr>
      <dsp:spPr>
        <a:xfrm>
          <a:off x="362489" y="4765655"/>
          <a:ext cx="659071" cy="6590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93091-71DF-4BDF-91B9-209E0F15D06C}">
      <dsp:nvSpPr>
        <dsp:cNvPr id="0" name=""/>
        <dsp:cNvSpPr/>
      </dsp:nvSpPr>
      <dsp:spPr>
        <a:xfrm>
          <a:off x="1384050" y="4496035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And then pre-processed to remove any spikes in the PCG </a:t>
          </a:r>
        </a:p>
      </dsp:txBody>
      <dsp:txXfrm>
        <a:off x="1384050" y="4496035"/>
        <a:ext cx="4733285" cy="1198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2D252-F3F5-4970-8A2C-3003E29B4C67}">
      <dsp:nvSpPr>
        <dsp:cNvPr id="0" name=""/>
        <dsp:cNvSpPr/>
      </dsp:nvSpPr>
      <dsp:spPr>
        <a:xfrm>
          <a:off x="0" y="2364"/>
          <a:ext cx="6117335" cy="11983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FFEBDF-7D5F-46FD-A0A3-9336FB34A2DD}">
      <dsp:nvSpPr>
        <dsp:cNvPr id="0" name=""/>
        <dsp:cNvSpPr/>
      </dsp:nvSpPr>
      <dsp:spPr>
        <a:xfrm>
          <a:off x="362489" y="271984"/>
          <a:ext cx="659071" cy="6590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E4987-0FB0-4B75-B3A5-5DE2A50A7245}">
      <dsp:nvSpPr>
        <dsp:cNvPr id="0" name=""/>
        <dsp:cNvSpPr/>
      </dsp:nvSpPr>
      <dsp:spPr>
        <a:xfrm>
          <a:off x="1384050" y="2364"/>
          <a:ext cx="2752801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There are 5 recordings per patients</a:t>
          </a:r>
        </a:p>
      </dsp:txBody>
      <dsp:txXfrm>
        <a:off x="1384050" y="2364"/>
        <a:ext cx="2752801" cy="1198312"/>
      </dsp:txXfrm>
    </dsp:sp>
    <dsp:sp modelId="{74BDFBD5-801C-4AF1-BF50-EBD1F88137F5}">
      <dsp:nvSpPr>
        <dsp:cNvPr id="0" name=""/>
        <dsp:cNvSpPr/>
      </dsp:nvSpPr>
      <dsp:spPr>
        <a:xfrm>
          <a:off x="4136851" y="2364"/>
          <a:ext cx="1980484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Min length 7 seconds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Max length&gt;30 seconds</a:t>
          </a:r>
        </a:p>
      </dsp:txBody>
      <dsp:txXfrm>
        <a:off x="4136851" y="2364"/>
        <a:ext cx="1980484" cy="1198312"/>
      </dsp:txXfrm>
    </dsp:sp>
    <dsp:sp modelId="{AEE56962-33F2-498A-8C02-9CC3688979D8}">
      <dsp:nvSpPr>
        <dsp:cNvPr id="0" name=""/>
        <dsp:cNvSpPr/>
      </dsp:nvSpPr>
      <dsp:spPr>
        <a:xfrm>
          <a:off x="0" y="1500254"/>
          <a:ext cx="6117335" cy="11983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69948-771E-4ED7-90F2-6CFA58268DA0}">
      <dsp:nvSpPr>
        <dsp:cNvPr id="0" name=""/>
        <dsp:cNvSpPr/>
      </dsp:nvSpPr>
      <dsp:spPr>
        <a:xfrm>
          <a:off x="362489" y="1769874"/>
          <a:ext cx="659071" cy="6590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16EB9-43AE-4AD7-8971-CF0E87DFFF81}">
      <dsp:nvSpPr>
        <dsp:cNvPr id="0" name=""/>
        <dsp:cNvSpPr/>
      </dsp:nvSpPr>
      <dsp:spPr>
        <a:xfrm>
          <a:off x="1384050" y="1500254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We produced 4 band-pass filters per each channel</a:t>
          </a:r>
        </a:p>
      </dsp:txBody>
      <dsp:txXfrm>
        <a:off x="1384050" y="1500254"/>
        <a:ext cx="4733285" cy="1198312"/>
      </dsp:txXfrm>
    </dsp:sp>
    <dsp:sp modelId="{583A7615-FBBC-477E-BEAE-8708A1809737}">
      <dsp:nvSpPr>
        <dsp:cNvPr id="0" name=""/>
        <dsp:cNvSpPr/>
      </dsp:nvSpPr>
      <dsp:spPr>
        <a:xfrm>
          <a:off x="0" y="2998145"/>
          <a:ext cx="6117335" cy="11983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360904-8C66-4793-A970-B51EC671CB2D}">
      <dsp:nvSpPr>
        <dsp:cNvPr id="0" name=""/>
        <dsp:cNvSpPr/>
      </dsp:nvSpPr>
      <dsp:spPr>
        <a:xfrm>
          <a:off x="362489" y="3267765"/>
          <a:ext cx="659071" cy="6590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BCFA6-AF50-497E-89C6-BF41A526C411}">
      <dsp:nvSpPr>
        <dsp:cNvPr id="0" name=""/>
        <dsp:cNvSpPr/>
      </dsp:nvSpPr>
      <dsp:spPr>
        <a:xfrm>
          <a:off x="1384050" y="2998145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Therefore, 20 recording per patient (at most)</a:t>
          </a:r>
        </a:p>
      </dsp:txBody>
      <dsp:txXfrm>
        <a:off x="1384050" y="2998145"/>
        <a:ext cx="4733285" cy="1198312"/>
      </dsp:txXfrm>
    </dsp:sp>
    <dsp:sp modelId="{479404D0-F940-4DDD-BDD6-4B8792A35755}">
      <dsp:nvSpPr>
        <dsp:cNvPr id="0" name=""/>
        <dsp:cNvSpPr/>
      </dsp:nvSpPr>
      <dsp:spPr>
        <a:xfrm>
          <a:off x="0" y="4496035"/>
          <a:ext cx="6117335" cy="11983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9C682D-1F57-495C-9AB4-FA1F937C353D}">
      <dsp:nvSpPr>
        <dsp:cNvPr id="0" name=""/>
        <dsp:cNvSpPr/>
      </dsp:nvSpPr>
      <dsp:spPr>
        <a:xfrm>
          <a:off x="362489" y="4765655"/>
          <a:ext cx="659071" cy="6590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F1E3B-5882-4160-938B-F0421FA1EB7A}">
      <dsp:nvSpPr>
        <dsp:cNvPr id="0" name=""/>
        <dsp:cNvSpPr/>
      </dsp:nvSpPr>
      <dsp:spPr>
        <a:xfrm>
          <a:off x="1384050" y="4496035"/>
          <a:ext cx="4733285" cy="119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821" tIns="126821" rIns="126821" bIns="1268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For each recording, it is split into windows of 1 second length with 0.5 second overlap</a:t>
          </a:r>
        </a:p>
      </dsp:txBody>
      <dsp:txXfrm>
        <a:off x="1384050" y="4496035"/>
        <a:ext cx="4733285" cy="11983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2F7EDC-3806-7B40-AB7D-C046E50438F4}">
      <dsp:nvSpPr>
        <dsp:cNvPr id="0" name=""/>
        <dsp:cNvSpPr/>
      </dsp:nvSpPr>
      <dsp:spPr>
        <a:xfrm>
          <a:off x="0" y="0"/>
          <a:ext cx="985738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F4115-3CED-304E-9735-7CD58E542700}">
      <dsp:nvSpPr>
        <dsp:cNvPr id="0" name=""/>
        <dsp:cNvSpPr/>
      </dsp:nvSpPr>
      <dsp:spPr>
        <a:xfrm>
          <a:off x="0" y="0"/>
          <a:ext cx="6270424" cy="4119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We use two class of features extracted from 20 recordings and multiple windows (</a:t>
          </a:r>
          <a:r>
            <a:rPr lang="en-US" sz="3600" kern="1200" dirty="0" err="1"/>
            <a:t>LibRosa</a:t>
          </a:r>
          <a:r>
            <a:rPr lang="en-US" sz="3600" kern="1200" dirty="0"/>
            <a:t> library were used for feature extraction) 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 </a:t>
          </a:r>
        </a:p>
      </dsp:txBody>
      <dsp:txXfrm>
        <a:off x="0" y="0"/>
        <a:ext cx="6270424" cy="4119172"/>
      </dsp:txXfrm>
    </dsp:sp>
    <dsp:sp modelId="{6759D847-F81F-BA4E-B921-DE77AB756F74}">
      <dsp:nvSpPr>
        <dsp:cNvPr id="0" name=""/>
        <dsp:cNvSpPr/>
      </dsp:nvSpPr>
      <dsp:spPr>
        <a:xfrm>
          <a:off x="6337567" y="95738"/>
          <a:ext cx="3513858" cy="1914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Time Domain Features</a:t>
          </a:r>
        </a:p>
      </dsp:txBody>
      <dsp:txXfrm>
        <a:off x="6337567" y="95738"/>
        <a:ext cx="3513858" cy="1914771"/>
      </dsp:txXfrm>
    </dsp:sp>
    <dsp:sp modelId="{3B27F96D-7BE9-0340-8675-BD4EFD8A79AA}">
      <dsp:nvSpPr>
        <dsp:cNvPr id="0" name=""/>
        <dsp:cNvSpPr/>
      </dsp:nvSpPr>
      <dsp:spPr>
        <a:xfrm>
          <a:off x="6270424" y="2010509"/>
          <a:ext cx="358100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5AEB4-E5FB-334A-9E7B-573D33666624}">
      <dsp:nvSpPr>
        <dsp:cNvPr id="0" name=""/>
        <dsp:cNvSpPr/>
      </dsp:nvSpPr>
      <dsp:spPr>
        <a:xfrm>
          <a:off x="6337567" y="2106248"/>
          <a:ext cx="3513858" cy="1914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Frequency Domain Features</a:t>
          </a:r>
        </a:p>
      </dsp:txBody>
      <dsp:txXfrm>
        <a:off x="6337567" y="2106248"/>
        <a:ext cx="3513858" cy="1914771"/>
      </dsp:txXfrm>
    </dsp:sp>
    <dsp:sp modelId="{E43A5A40-46F0-F74A-B900-F20B9B0E1D8B}">
      <dsp:nvSpPr>
        <dsp:cNvPr id="0" name=""/>
        <dsp:cNvSpPr/>
      </dsp:nvSpPr>
      <dsp:spPr>
        <a:xfrm>
          <a:off x="6270424" y="4021019"/>
          <a:ext cx="358100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EC05A-0CE0-48EC-B440-149E86E73851}">
      <dsp:nvSpPr>
        <dsp:cNvPr id="0" name=""/>
        <dsp:cNvSpPr/>
      </dsp:nvSpPr>
      <dsp:spPr>
        <a:xfrm>
          <a:off x="1333366" y="1704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Data length is too long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Median 21 seconds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4000 </a:t>
          </a:r>
          <a:r>
            <a:rPr lang="en-US" sz="1500" kern="1200" dirty="0" err="1"/>
            <a:t>hz</a:t>
          </a:r>
          <a:endParaRPr lang="en-US" sz="1500" kern="1200" dirty="0"/>
        </a:p>
      </dsp:txBody>
      <dsp:txXfrm>
        <a:off x="1333366" y="1704"/>
        <a:ext cx="5333466" cy="1746958"/>
      </dsp:txXfrm>
    </dsp:sp>
    <dsp:sp modelId="{AE86F9FE-0047-43A7-8534-1B728205490B}">
      <dsp:nvSpPr>
        <dsp:cNvPr id="0" name=""/>
        <dsp:cNvSpPr/>
      </dsp:nvSpPr>
      <dsp:spPr>
        <a:xfrm>
          <a:off x="0" y="1704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Data</a:t>
          </a:r>
        </a:p>
      </dsp:txBody>
      <dsp:txXfrm>
        <a:off x="0" y="1704"/>
        <a:ext cx="1333366" cy="1746958"/>
      </dsp:txXfrm>
    </dsp:sp>
    <dsp:sp modelId="{7A83312C-17D0-4E49-AF9E-0CE91D34B5FD}">
      <dsp:nvSpPr>
        <dsp:cNvPr id="0" name=""/>
        <dsp:cNvSpPr/>
      </dsp:nvSpPr>
      <dsp:spPr>
        <a:xfrm>
          <a:off x="1333366" y="1853480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The murmur can be detected in much smaller frequency (even 500 </a:t>
          </a:r>
          <a:r>
            <a:rPr lang="en-US" sz="1900" kern="1200" dirty="0" err="1"/>
            <a:t>hz</a:t>
          </a:r>
          <a:r>
            <a:rPr lang="en-US" sz="1900" kern="1200" dirty="0"/>
            <a:t> in some studies) too.</a:t>
          </a:r>
        </a:p>
      </dsp:txBody>
      <dsp:txXfrm>
        <a:off x="1333366" y="1853480"/>
        <a:ext cx="5333466" cy="1746958"/>
      </dsp:txXfrm>
    </dsp:sp>
    <dsp:sp modelId="{526A6556-E5E5-4E34-820B-6EAEC56DF2BC}">
      <dsp:nvSpPr>
        <dsp:cNvPr id="0" name=""/>
        <dsp:cNvSpPr/>
      </dsp:nvSpPr>
      <dsp:spPr>
        <a:xfrm>
          <a:off x="0" y="1853480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Murmur</a:t>
          </a:r>
        </a:p>
      </dsp:txBody>
      <dsp:txXfrm>
        <a:off x="0" y="1853480"/>
        <a:ext cx="1333366" cy="1746958"/>
      </dsp:txXfrm>
    </dsp:sp>
    <dsp:sp modelId="{1718BBC3-456C-457F-99B7-20EFAFE66A8D}">
      <dsp:nvSpPr>
        <dsp:cNvPr id="0" name=""/>
        <dsp:cNvSpPr/>
      </dsp:nvSpPr>
      <dsp:spPr>
        <a:xfrm>
          <a:off x="1333366" y="3705256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Resample the signals to lower frequency</a:t>
          </a:r>
        </a:p>
      </dsp:txBody>
      <dsp:txXfrm>
        <a:off x="1333366" y="3705256"/>
        <a:ext cx="5333466" cy="1746958"/>
      </dsp:txXfrm>
    </dsp:sp>
    <dsp:sp modelId="{37A747E4-960D-4B21-B6E9-0BAAD79B7385}">
      <dsp:nvSpPr>
        <dsp:cNvPr id="0" name=""/>
        <dsp:cNvSpPr/>
      </dsp:nvSpPr>
      <dsp:spPr>
        <a:xfrm>
          <a:off x="0" y="3705256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Solution</a:t>
          </a:r>
        </a:p>
      </dsp:txBody>
      <dsp:txXfrm>
        <a:off x="0" y="3705256"/>
        <a:ext cx="1333366" cy="1746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AB62C-3D1E-450E-8761-50EFD46D1A9B}" type="datetimeFigureOut">
              <a:rPr lang="en-US" smtClean="0"/>
              <a:t>12/6/22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9302A-888C-4456-8F1D-14E4CB0C1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7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9302A-888C-4456-8F1D-14E4CB0C11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63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CF0B-1376-E00B-9A79-81F5CE8B5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F7096-67F8-55DE-8A53-0C4507749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FAFFA-B8AB-31FA-B58A-B7FF8A6B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EB479-81CF-F2A6-76C0-E690A26D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B112E-E873-D8AF-1AAF-9B0998B4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2204-4A8C-81DC-6AD7-1E5124651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45F58-DC4A-7C96-2B09-EB1CC3FE1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9F3DE-F345-2E62-27B7-CF1D86FA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ACCAB-EACB-34EE-DB35-BC94EF1F2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6B6D6-FF28-2933-98B1-E720B12A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29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D0CE6-05B5-7451-F3A2-979971CC7C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65EAD-3113-0823-77AA-EBEEB64CF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CD410-02CF-F214-3111-451F1F66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19023-3398-FBA7-5E05-C4E27DE8C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D817E-45F8-D34E-D46F-B26B1B88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CC66-FB9A-92FD-A44C-1A0FB17E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8AD9F-F196-B5C6-E4F5-C464D7A1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4D135-3878-4F92-543D-1DED62837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A58E7-73FC-DAC1-741A-FBA19EBD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55053-DE02-98EA-9CED-5AD22AC0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12E4-1B7C-FFC7-75DF-B2BA4255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691FC-68C0-74AC-558A-4C3C28174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BF8AB-CEAD-9177-B8D0-84E98D15A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77703-797F-4F13-01D3-D5637B74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14059-E546-620F-AEEF-6C9451DA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3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4FB4F-DCA2-AD8A-61C5-BFC48840D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7FFCC-8CCB-CD62-F897-911B4195A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CBF969-DC97-D9A9-9636-1417EEF78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16DDF-79D2-BB43-60B6-699F7B65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494AB-8E27-C0F9-624D-F371CEF7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5E723-8038-65E5-A59F-2927BEE2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5940-5922-A6C3-4AAC-C3D2B4F2E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2277E-CD31-A254-4F38-D07A0C913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C13AE-9CB5-A4F0-37A0-AFD03F88D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34114-999A-8847-304D-58E7D5C48D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95B1A7-C675-B100-1810-39F2C4DC30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F4E0FA-134D-2A2A-1499-87C6C81F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C3933-6E19-BDE5-337C-89A3B9C42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2C8230-F655-0FD8-AEFD-FB105C958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3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38141-1D7B-539D-013B-017C152D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D9964-F7C7-897A-B340-6A1B4F6FB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EAB93-DF85-5B99-4A7C-8C04EF3E7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A8E43C-1C50-8298-3079-BB36C5C82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7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628AB-3E23-AAA4-EDD3-A8A652AA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BFF3A-5C5C-9DDD-8E85-17878A530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17341-7C9F-C900-2BA0-F7FEC8FF5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9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CCB0A-EEC4-EB66-7A71-EDB2B8DF0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AC3AD-BB87-0AB8-C3FF-E1C9F65A6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EEF0A-9D93-EBCC-C918-62CDFFC5E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6A7D6-698E-9534-0734-43089B2AC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B2330-C269-9EEC-F2F5-5B2A1D45F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2F97E-DF98-1D44-C500-B565DB6B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7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06393-396D-F018-71DC-2409D28B6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30C76-4501-1548-42B1-CC020867C8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2A0636-C799-997C-D5B1-0F18568FA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7DC56-AEB5-8549-967D-D14CB1C86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97C03-6847-C370-7DB8-17555C7E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03FAA-B2FE-49BB-D935-1F5B665B3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81FAB-8399-8C1B-C1D6-7219767A3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917F7-476D-68C9-CC1B-A75D5DFA2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74E0A-D01B-909A-EF46-12D4BCA2E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78308-28A3-3A40-A497-AEBA8B9C0F56}" type="datetimeFigureOut">
              <a:rPr lang="en-US" smtClean="0"/>
              <a:t>12/6/22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932CA-A0F0-80E0-C80E-3508DB8F89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0E53F-36BE-BABB-FE71-EFD8E6520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4513-9108-D64D-98AD-63CEAD420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2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D258-5841-3C73-CA24-43C7E180BB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Heart Sound Classification Using LSTM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E7B958-AA58-8A5B-7A8C-D7DA700BF0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Maryam </a:t>
            </a:r>
            <a:r>
              <a:rPr lang="en-US" dirty="0" err="1"/>
              <a:t>Eskandari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91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0FA197-0052-DFA6-EDC4-F851F6BB4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Time-domain Features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3C8FF-47AD-8FB1-69A2-E122BE79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649480"/>
            <a:ext cx="7676668" cy="59370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Average and STD of PCG amplitudes: </a:t>
            </a:r>
          </a:p>
          <a:p>
            <a:pPr lvl="1"/>
            <a:r>
              <a:rPr lang="en-US" sz="2000" dirty="0"/>
              <a:t>ratio of the mean absolute amplitude during systole to that during the S1 period in each heart beat, </a:t>
            </a:r>
          </a:p>
          <a:p>
            <a:pPr lvl="1"/>
            <a:r>
              <a:rPr lang="en-US" sz="2000" dirty="0"/>
              <a:t>ratio of the mean absolute amplitude during diastole to that during the S2 period in each heart beat, </a:t>
            </a:r>
          </a:p>
          <a:p>
            <a:pPr lvl="1"/>
            <a:r>
              <a:rPr lang="en-US" sz="2000" dirty="0"/>
              <a:t>skewness of the amplitude during S1 period in each heart beat, </a:t>
            </a:r>
          </a:p>
          <a:p>
            <a:pPr lvl="1"/>
            <a:r>
              <a:rPr lang="en-US" sz="2000" dirty="0"/>
              <a:t>skewness of the amplitude during S2 period in each heart beat, </a:t>
            </a:r>
          </a:p>
          <a:p>
            <a:pPr lvl="1"/>
            <a:r>
              <a:rPr lang="en-US" sz="2000" dirty="0"/>
              <a:t>skewness of the amplitude during systole period in each heart beat, </a:t>
            </a:r>
          </a:p>
          <a:p>
            <a:pPr lvl="1"/>
            <a:r>
              <a:rPr lang="en-US" sz="2000" dirty="0"/>
              <a:t>skewness of the amplitude during diastole period in each heart beat, </a:t>
            </a:r>
          </a:p>
          <a:p>
            <a:pPr lvl="1"/>
            <a:r>
              <a:rPr lang="en-US" sz="2000" dirty="0"/>
              <a:t>kurtosis of the amplitude during S1 period in each heart beat, </a:t>
            </a:r>
          </a:p>
          <a:p>
            <a:pPr lvl="1"/>
            <a:r>
              <a:rPr lang="en-US" sz="2000" dirty="0"/>
              <a:t>kurtosis of the amplitude during S2 period in each heart beat, </a:t>
            </a:r>
          </a:p>
          <a:p>
            <a:pPr lvl="1"/>
            <a:r>
              <a:rPr lang="en-US" sz="2000" dirty="0"/>
              <a:t>kurtosis of the amplitude during systole period in each heart beat, </a:t>
            </a:r>
          </a:p>
          <a:p>
            <a:pPr lvl="1"/>
            <a:r>
              <a:rPr lang="en-US" sz="2000" dirty="0"/>
              <a:t>kurtosis of the amplitude during diastole period in each heart beat</a:t>
            </a:r>
          </a:p>
        </p:txBody>
      </p:sp>
    </p:spTree>
    <p:extLst>
      <p:ext uri="{BB962C8B-B14F-4D97-AF65-F5344CB8AC3E}">
        <p14:creationId xmlns:p14="http://schemas.microsoft.com/office/powerpoint/2010/main" val="1773881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152F-3A5A-E4DC-6CE8-3DA44150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Frequency-domain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AE0C5-700E-BA98-B1A3-9D32AD0FD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power spectrum was estimated using a Hamming window and the discrete-time Fourier transform. </a:t>
            </a:r>
          </a:p>
          <a:p>
            <a:r>
              <a:rPr lang="en-US" dirty="0"/>
              <a:t>The median power across 4 frequency bands was calculated. </a:t>
            </a:r>
          </a:p>
          <a:p>
            <a:r>
              <a:rPr lang="en-US" dirty="0"/>
              <a:t>Then, the mean of the median power of the 4 frequency bands were used as frequency-domain features.</a:t>
            </a:r>
          </a:p>
          <a:p>
            <a:r>
              <a:rPr lang="en-US" dirty="0"/>
              <a:t>Additionally, </a:t>
            </a:r>
            <a:r>
              <a:rPr lang="en-US" dirty="0" err="1"/>
              <a:t>mel</a:t>
            </a:r>
            <a:r>
              <a:rPr lang="en-US" dirty="0"/>
              <a:t>-frequency cepstral coefficient (MFCC) were extracted</a:t>
            </a:r>
          </a:p>
        </p:txBody>
      </p:sp>
    </p:spTree>
    <p:extLst>
      <p:ext uri="{BB962C8B-B14F-4D97-AF65-F5344CB8AC3E}">
        <p14:creationId xmlns:p14="http://schemas.microsoft.com/office/powerpoint/2010/main" val="109360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164C5B-84A9-F376-4B50-3A0114BBB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89439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Results of XGBoost on extracted features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595443-D50D-A34A-BE7F-A0928AA92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67502"/>
              </p:ext>
            </p:extLst>
          </p:nvPr>
        </p:nvGraphicFramePr>
        <p:xfrm>
          <a:off x="6241298" y="3007360"/>
          <a:ext cx="5424629" cy="2557936"/>
        </p:xfrm>
        <a:graphic>
          <a:graphicData uri="http://schemas.openxmlformats.org/drawingml/2006/table">
            <a:tbl>
              <a:tblPr/>
              <a:tblGrid>
                <a:gridCol w="1501951">
                  <a:extLst>
                    <a:ext uri="{9D8B030D-6E8A-4147-A177-3AD203B41FA5}">
                      <a16:colId xmlns:a16="http://schemas.microsoft.com/office/drawing/2014/main" val="1015624258"/>
                    </a:ext>
                  </a:extLst>
                </a:gridCol>
                <a:gridCol w="1169219">
                  <a:extLst>
                    <a:ext uri="{9D8B030D-6E8A-4147-A177-3AD203B41FA5}">
                      <a16:colId xmlns:a16="http://schemas.microsoft.com/office/drawing/2014/main" val="1030522437"/>
                    </a:ext>
                  </a:extLst>
                </a:gridCol>
                <a:gridCol w="1251508">
                  <a:extLst>
                    <a:ext uri="{9D8B030D-6E8A-4147-A177-3AD203B41FA5}">
                      <a16:colId xmlns:a16="http://schemas.microsoft.com/office/drawing/2014/main" val="3897771755"/>
                    </a:ext>
                  </a:extLst>
                </a:gridCol>
                <a:gridCol w="1501951">
                  <a:extLst>
                    <a:ext uri="{9D8B030D-6E8A-4147-A177-3AD203B41FA5}">
                      <a16:colId xmlns:a16="http://schemas.microsoft.com/office/drawing/2014/main" val="1740761068"/>
                    </a:ext>
                  </a:extLst>
                </a:gridCol>
              </a:tblGrid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682460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1725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608629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3199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82C4B7F-1D72-C171-268B-43265CC53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65283"/>
              </p:ext>
            </p:extLst>
          </p:nvPr>
        </p:nvGraphicFramePr>
        <p:xfrm>
          <a:off x="338976" y="2997200"/>
          <a:ext cx="5424629" cy="2557936"/>
        </p:xfrm>
        <a:graphic>
          <a:graphicData uri="http://schemas.openxmlformats.org/drawingml/2006/table">
            <a:tbl>
              <a:tblPr/>
              <a:tblGrid>
                <a:gridCol w="1501951">
                  <a:extLst>
                    <a:ext uri="{9D8B030D-6E8A-4147-A177-3AD203B41FA5}">
                      <a16:colId xmlns:a16="http://schemas.microsoft.com/office/drawing/2014/main" val="1015624258"/>
                    </a:ext>
                  </a:extLst>
                </a:gridCol>
                <a:gridCol w="1169219">
                  <a:extLst>
                    <a:ext uri="{9D8B030D-6E8A-4147-A177-3AD203B41FA5}">
                      <a16:colId xmlns:a16="http://schemas.microsoft.com/office/drawing/2014/main" val="1030522437"/>
                    </a:ext>
                  </a:extLst>
                </a:gridCol>
                <a:gridCol w="1251508">
                  <a:extLst>
                    <a:ext uri="{9D8B030D-6E8A-4147-A177-3AD203B41FA5}">
                      <a16:colId xmlns:a16="http://schemas.microsoft.com/office/drawing/2014/main" val="3897771755"/>
                    </a:ext>
                  </a:extLst>
                </a:gridCol>
                <a:gridCol w="1501951">
                  <a:extLst>
                    <a:ext uri="{9D8B030D-6E8A-4147-A177-3AD203B41FA5}">
                      <a16:colId xmlns:a16="http://schemas.microsoft.com/office/drawing/2014/main" val="1740761068"/>
                    </a:ext>
                  </a:extLst>
                </a:gridCol>
              </a:tblGrid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682460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1725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608629"/>
                  </a:ext>
                </a:extLst>
              </a:tr>
              <a:tr h="63948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31995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95D0C93-8660-4B32-1630-EE26A61DC0FE}"/>
              </a:ext>
            </a:extLst>
          </p:cNvPr>
          <p:cNvSpPr txBox="1"/>
          <p:nvPr/>
        </p:nvSpPr>
        <p:spPr>
          <a:xfrm>
            <a:off x="4168890" y="5674109"/>
            <a:ext cx="4416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Overall Accuracy = 78%</a:t>
            </a:r>
          </a:p>
        </p:txBody>
      </p:sp>
    </p:spTree>
    <p:extLst>
      <p:ext uri="{BB962C8B-B14F-4D97-AF65-F5344CB8AC3E}">
        <p14:creationId xmlns:p14="http://schemas.microsoft.com/office/powerpoint/2010/main" val="1026366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19376-0C2E-7E5C-3351-EF996E2E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Training folds as well as validation and test folds for developing five models for murmur detection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4C755D-C252-1200-40B6-59290D1D1D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695688"/>
              </p:ext>
            </p:extLst>
          </p:nvPr>
        </p:nvGraphicFramePr>
        <p:xfrm>
          <a:off x="1433402" y="3429000"/>
          <a:ext cx="9217324" cy="2677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7601">
                  <a:extLst>
                    <a:ext uri="{9D8B030D-6E8A-4147-A177-3AD203B41FA5}">
                      <a16:colId xmlns:a16="http://schemas.microsoft.com/office/drawing/2014/main" val="1125674273"/>
                    </a:ext>
                  </a:extLst>
                </a:gridCol>
                <a:gridCol w="2890891">
                  <a:extLst>
                    <a:ext uri="{9D8B030D-6E8A-4147-A177-3AD203B41FA5}">
                      <a16:colId xmlns:a16="http://schemas.microsoft.com/office/drawing/2014/main" val="2307392059"/>
                    </a:ext>
                  </a:extLst>
                </a:gridCol>
                <a:gridCol w="3023177">
                  <a:extLst>
                    <a:ext uri="{9D8B030D-6E8A-4147-A177-3AD203B41FA5}">
                      <a16:colId xmlns:a16="http://schemas.microsoft.com/office/drawing/2014/main" val="999769899"/>
                    </a:ext>
                  </a:extLst>
                </a:gridCol>
                <a:gridCol w="1905655">
                  <a:extLst>
                    <a:ext uri="{9D8B030D-6E8A-4147-A177-3AD203B41FA5}">
                      <a16:colId xmlns:a16="http://schemas.microsoft.com/office/drawing/2014/main" val="66142404"/>
                    </a:ext>
                  </a:extLst>
                </a:gridCol>
              </a:tblGrid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 Folds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Validation Fold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 Fold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4095827"/>
                  </a:ext>
                </a:extLst>
              </a:tr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0,1,2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312520"/>
                  </a:ext>
                </a:extLst>
              </a:tr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1,2,3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618731"/>
                  </a:ext>
                </a:extLst>
              </a:tr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2,3,4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254612"/>
                  </a:ext>
                </a:extLst>
              </a:tr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3,4,0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7571569"/>
                  </a:ext>
                </a:extLst>
              </a:tr>
              <a:tr h="44623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4,0,1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142709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358793C-D82D-C08C-14E7-F2CBFE42796C}"/>
              </a:ext>
            </a:extLst>
          </p:cNvPr>
          <p:cNvSpPr txBox="1"/>
          <p:nvPr/>
        </p:nvSpPr>
        <p:spPr>
          <a:xfrm>
            <a:off x="934571" y="2212041"/>
            <a:ext cx="99104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have a more generalizable model, a stratified 5-fold cross-validation was used.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5267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67F27D-31C1-CB7F-0ABE-F05CB3A6C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Data distribution after stratified 5-fold splitting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018E591-EA60-6CBB-005C-65577D5BB054}"/>
              </a:ext>
            </a:extLst>
          </p:cNvPr>
          <p:cNvGrpSpPr/>
          <p:nvPr/>
        </p:nvGrpSpPr>
        <p:grpSpPr>
          <a:xfrm>
            <a:off x="4905052" y="1566037"/>
            <a:ext cx="6666833" cy="3822725"/>
            <a:chOff x="1111903" y="1957499"/>
            <a:chExt cx="4984097" cy="3092112"/>
          </a:xfrm>
        </p:grpSpPr>
        <p:pic>
          <p:nvPicPr>
            <p:cNvPr id="4" name="Picture 3" descr="Table&#10;&#10;Description automatically generated">
              <a:extLst>
                <a:ext uri="{FF2B5EF4-FFF2-40B4-BE49-F238E27FC236}">
                  <a16:creationId xmlns:a16="http://schemas.microsoft.com/office/drawing/2014/main" id="{26A198B2-C3D3-60DE-F545-2FFA022F22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46504"/>
            <a:stretch/>
          </p:blipFill>
          <p:spPr>
            <a:xfrm>
              <a:off x="1111903" y="1957499"/>
              <a:ext cx="3688977" cy="3092112"/>
            </a:xfrm>
            <a:prstGeom prst="rect">
              <a:avLst/>
            </a:prstGeom>
          </p:spPr>
        </p:pic>
        <p:pic>
          <p:nvPicPr>
            <p:cNvPr id="5" name="Picture 4" descr="Table&#10;&#10;Description automatically generated">
              <a:extLst>
                <a:ext uri="{FF2B5EF4-FFF2-40B4-BE49-F238E27FC236}">
                  <a16:creationId xmlns:a16="http://schemas.microsoft.com/office/drawing/2014/main" id="{96A3F76E-E02E-506C-122E-822C56CA0C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0435"/>
            <a:stretch/>
          </p:blipFill>
          <p:spPr>
            <a:xfrm>
              <a:off x="4746812" y="1957499"/>
              <a:ext cx="1349188" cy="30921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827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BAE86-181A-D7E0-DC9E-2C3F95ED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Accuracy on Preprocessed Signals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40D1D0-5A9B-464C-EBD1-8597F585D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442500"/>
              </p:ext>
            </p:extLst>
          </p:nvPr>
        </p:nvGraphicFramePr>
        <p:xfrm>
          <a:off x="397933" y="2259428"/>
          <a:ext cx="4165599" cy="3203667"/>
        </p:xfrm>
        <a:graphic>
          <a:graphicData uri="http://schemas.openxmlformats.org/drawingml/2006/table">
            <a:tbl>
              <a:tblPr/>
              <a:tblGrid>
                <a:gridCol w="765009">
                  <a:extLst>
                    <a:ext uri="{9D8B030D-6E8A-4147-A177-3AD203B41FA5}">
                      <a16:colId xmlns:a16="http://schemas.microsoft.com/office/drawing/2014/main" val="3931165847"/>
                    </a:ext>
                  </a:extLst>
                </a:gridCol>
                <a:gridCol w="765009">
                  <a:extLst>
                    <a:ext uri="{9D8B030D-6E8A-4147-A177-3AD203B41FA5}">
                      <a16:colId xmlns:a16="http://schemas.microsoft.com/office/drawing/2014/main" val="3489359542"/>
                    </a:ext>
                  </a:extLst>
                </a:gridCol>
                <a:gridCol w="765009">
                  <a:extLst>
                    <a:ext uri="{9D8B030D-6E8A-4147-A177-3AD203B41FA5}">
                      <a16:colId xmlns:a16="http://schemas.microsoft.com/office/drawing/2014/main" val="605971337"/>
                    </a:ext>
                  </a:extLst>
                </a:gridCol>
                <a:gridCol w="763301">
                  <a:extLst>
                    <a:ext uri="{9D8B030D-6E8A-4147-A177-3AD203B41FA5}">
                      <a16:colId xmlns:a16="http://schemas.microsoft.com/office/drawing/2014/main" val="1663347792"/>
                    </a:ext>
                  </a:extLst>
                </a:gridCol>
                <a:gridCol w="1107271">
                  <a:extLst>
                    <a:ext uri="{9D8B030D-6E8A-4147-A177-3AD203B41FA5}">
                      <a16:colId xmlns:a16="http://schemas.microsoft.com/office/drawing/2014/main" val="3951934693"/>
                    </a:ext>
                  </a:extLst>
                </a:gridCol>
              </a:tblGrid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LSTM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BiLSTM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Parallel LSTM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817626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Fold 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2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67143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Fold 1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2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584119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Fold 2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730183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Fold 3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731361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Fold 4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377419"/>
                  </a:ext>
                </a:extLst>
              </a:tr>
              <a:tr h="44890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  <a:endParaRPr lang="en-US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80.2</a:t>
                      </a:r>
                      <a:endParaRPr lang="en-US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F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79.8</a:t>
                      </a:r>
                      <a:endParaRPr lang="en-US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A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78.8</a:t>
                      </a:r>
                      <a:endParaRPr lang="en-US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581" marR="22581" marT="225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45835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9B1F28E-D6FC-A7A4-44D6-BC9A72BA9D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659435"/>
              </p:ext>
            </p:extLst>
          </p:nvPr>
        </p:nvGraphicFramePr>
        <p:xfrm>
          <a:off x="4792133" y="1853028"/>
          <a:ext cx="6595534" cy="4226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8745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BAE86-181A-D7E0-DC9E-2C3F95ED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40" y="546771"/>
            <a:ext cx="11139854" cy="93044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Parallel LSTM vs. XGBoost </a:t>
            </a:r>
            <a:b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Fold 4 as test, Fold 3 as Val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EFAFF5-0C93-A29C-0BAA-C527F1833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973055"/>
              </p:ext>
            </p:extLst>
          </p:nvPr>
        </p:nvGraphicFramePr>
        <p:xfrm>
          <a:off x="984802" y="2977544"/>
          <a:ext cx="4654000" cy="2212524"/>
        </p:xfrm>
        <a:graphic>
          <a:graphicData uri="http://schemas.openxmlformats.org/drawingml/2006/table">
            <a:tbl>
              <a:tblPr/>
              <a:tblGrid>
                <a:gridCol w="1288582">
                  <a:extLst>
                    <a:ext uri="{9D8B030D-6E8A-4147-A177-3AD203B41FA5}">
                      <a16:colId xmlns:a16="http://schemas.microsoft.com/office/drawing/2014/main" val="4199016690"/>
                    </a:ext>
                  </a:extLst>
                </a:gridCol>
                <a:gridCol w="1003118">
                  <a:extLst>
                    <a:ext uri="{9D8B030D-6E8A-4147-A177-3AD203B41FA5}">
                      <a16:colId xmlns:a16="http://schemas.microsoft.com/office/drawing/2014/main" val="2903552164"/>
                    </a:ext>
                  </a:extLst>
                </a:gridCol>
                <a:gridCol w="1073718">
                  <a:extLst>
                    <a:ext uri="{9D8B030D-6E8A-4147-A177-3AD203B41FA5}">
                      <a16:colId xmlns:a16="http://schemas.microsoft.com/office/drawing/2014/main" val="627608012"/>
                    </a:ext>
                  </a:extLst>
                </a:gridCol>
                <a:gridCol w="1288582">
                  <a:extLst>
                    <a:ext uri="{9D8B030D-6E8A-4147-A177-3AD203B41FA5}">
                      <a16:colId xmlns:a16="http://schemas.microsoft.com/office/drawing/2014/main" val="2654438119"/>
                    </a:ext>
                  </a:extLst>
                </a:gridCol>
              </a:tblGrid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02450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99101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26335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8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D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D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5522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AE7BC2-D138-3A6E-619A-A5349EABF5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996626"/>
              </p:ext>
            </p:extLst>
          </p:nvPr>
        </p:nvGraphicFramePr>
        <p:xfrm>
          <a:off x="6393699" y="2977564"/>
          <a:ext cx="4528302" cy="2212504"/>
        </p:xfrm>
        <a:graphic>
          <a:graphicData uri="http://schemas.openxmlformats.org/drawingml/2006/table">
            <a:tbl>
              <a:tblPr/>
              <a:tblGrid>
                <a:gridCol w="1253779">
                  <a:extLst>
                    <a:ext uri="{9D8B030D-6E8A-4147-A177-3AD203B41FA5}">
                      <a16:colId xmlns:a16="http://schemas.microsoft.com/office/drawing/2014/main" val="1015624258"/>
                    </a:ext>
                  </a:extLst>
                </a:gridCol>
                <a:gridCol w="976026">
                  <a:extLst>
                    <a:ext uri="{9D8B030D-6E8A-4147-A177-3AD203B41FA5}">
                      <a16:colId xmlns:a16="http://schemas.microsoft.com/office/drawing/2014/main" val="1030522437"/>
                    </a:ext>
                  </a:extLst>
                </a:gridCol>
                <a:gridCol w="1044718">
                  <a:extLst>
                    <a:ext uri="{9D8B030D-6E8A-4147-A177-3AD203B41FA5}">
                      <a16:colId xmlns:a16="http://schemas.microsoft.com/office/drawing/2014/main" val="3897771755"/>
                    </a:ext>
                  </a:extLst>
                </a:gridCol>
                <a:gridCol w="1253779">
                  <a:extLst>
                    <a:ext uri="{9D8B030D-6E8A-4147-A177-3AD203B41FA5}">
                      <a16:colId xmlns:a16="http://schemas.microsoft.com/office/drawing/2014/main" val="1740761068"/>
                    </a:ext>
                  </a:extLst>
                </a:gridCol>
              </a:tblGrid>
              <a:tr h="553126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682460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1725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608629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75" marR="17175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3199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B674F54-B954-B37D-62F6-C2813C5F1E2C}"/>
              </a:ext>
            </a:extLst>
          </p:cNvPr>
          <p:cNvSpPr txBox="1"/>
          <p:nvPr/>
        </p:nvSpPr>
        <p:spPr>
          <a:xfrm>
            <a:off x="1955800" y="2531533"/>
            <a:ext cx="240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Parallel LSTM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F15812-8BD6-E231-58DD-E0F8076F96CE}"/>
              </a:ext>
            </a:extLst>
          </p:cNvPr>
          <p:cNvSpPr txBox="1"/>
          <p:nvPr/>
        </p:nvSpPr>
        <p:spPr>
          <a:xfrm>
            <a:off x="7831666" y="2531533"/>
            <a:ext cx="2023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XGBoost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00BC1-7E30-9688-6E30-FAEED26C05B5}"/>
              </a:ext>
            </a:extLst>
          </p:cNvPr>
          <p:cNvSpPr txBox="1"/>
          <p:nvPr/>
        </p:nvSpPr>
        <p:spPr>
          <a:xfrm>
            <a:off x="2146300" y="5266747"/>
            <a:ext cx="202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Accuracy: 81%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8368F4-029B-17AB-5E29-16CF02E9FA9C}"/>
              </a:ext>
            </a:extLst>
          </p:cNvPr>
          <p:cNvSpPr txBox="1"/>
          <p:nvPr/>
        </p:nvSpPr>
        <p:spPr>
          <a:xfrm>
            <a:off x="7685617" y="5312913"/>
            <a:ext cx="20235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Accuracy: 78%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CAB84A-645C-E1C5-56A0-E92D0799E93B}"/>
              </a:ext>
            </a:extLst>
          </p:cNvPr>
          <p:cNvSpPr txBox="1"/>
          <p:nvPr/>
        </p:nvSpPr>
        <p:spPr>
          <a:xfrm>
            <a:off x="3276963" y="5966184"/>
            <a:ext cx="5858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Issue: Still biased toward majority class</a:t>
            </a:r>
          </a:p>
        </p:txBody>
      </p:sp>
    </p:spTree>
    <p:extLst>
      <p:ext uri="{BB962C8B-B14F-4D97-AF65-F5344CB8AC3E}">
        <p14:creationId xmlns:p14="http://schemas.microsoft.com/office/powerpoint/2010/main" val="1042574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5F257-29D6-7C06-4E78-D56D79E51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65" y="-39480"/>
            <a:ext cx="10515600" cy="1325563"/>
          </a:xfrm>
        </p:spPr>
        <p:txBody>
          <a:bodyPr/>
          <a:lstStyle/>
          <a:p>
            <a:r>
              <a:rPr lang="en-US" sz="4400" dirty="0"/>
              <a:t>Solving biases toward majority class issue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90A38-55C1-2D9D-3386-076A2048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98" y="1146241"/>
            <a:ext cx="10515600" cy="4351338"/>
          </a:xfrm>
        </p:spPr>
        <p:txBody>
          <a:bodyPr/>
          <a:lstStyle/>
          <a:p>
            <a:r>
              <a:rPr lang="en-US" b="1" dirty="0"/>
              <a:t>Solution</a:t>
            </a:r>
            <a:r>
              <a:rPr lang="en-US" dirty="0"/>
              <a:t>: Using class weights in the custom loss function</a:t>
            </a:r>
          </a:p>
          <a:p>
            <a:r>
              <a:rPr lang="en-US" dirty="0"/>
              <a:t>Results: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0CAB66-EE63-09D1-3B84-B65B58ACA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164456"/>
              </p:ext>
            </p:extLst>
          </p:nvPr>
        </p:nvGraphicFramePr>
        <p:xfrm>
          <a:off x="6553200" y="2977543"/>
          <a:ext cx="4800599" cy="2212524"/>
        </p:xfrm>
        <a:graphic>
          <a:graphicData uri="http://schemas.openxmlformats.org/drawingml/2006/table">
            <a:tbl>
              <a:tblPr/>
              <a:tblGrid>
                <a:gridCol w="1329172">
                  <a:extLst>
                    <a:ext uri="{9D8B030D-6E8A-4147-A177-3AD203B41FA5}">
                      <a16:colId xmlns:a16="http://schemas.microsoft.com/office/drawing/2014/main" val="502306063"/>
                    </a:ext>
                  </a:extLst>
                </a:gridCol>
                <a:gridCol w="1034715">
                  <a:extLst>
                    <a:ext uri="{9D8B030D-6E8A-4147-A177-3AD203B41FA5}">
                      <a16:colId xmlns:a16="http://schemas.microsoft.com/office/drawing/2014/main" val="1753733682"/>
                    </a:ext>
                  </a:extLst>
                </a:gridCol>
                <a:gridCol w="1107540">
                  <a:extLst>
                    <a:ext uri="{9D8B030D-6E8A-4147-A177-3AD203B41FA5}">
                      <a16:colId xmlns:a16="http://schemas.microsoft.com/office/drawing/2014/main" val="891054382"/>
                    </a:ext>
                  </a:extLst>
                </a:gridCol>
                <a:gridCol w="1329172">
                  <a:extLst>
                    <a:ext uri="{9D8B030D-6E8A-4147-A177-3AD203B41FA5}">
                      <a16:colId xmlns:a16="http://schemas.microsoft.com/office/drawing/2014/main" val="2236794422"/>
                    </a:ext>
                  </a:extLst>
                </a:gridCol>
              </a:tblGrid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967401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4642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7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367872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  <a:endParaRPr lang="en-US" sz="4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3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  <a:endParaRPr lang="en-US" sz="4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3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6924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F3C5F3-0E39-CC6B-889B-209893CAB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380106"/>
              </p:ext>
            </p:extLst>
          </p:nvPr>
        </p:nvGraphicFramePr>
        <p:xfrm>
          <a:off x="984802" y="2977544"/>
          <a:ext cx="4654000" cy="2212524"/>
        </p:xfrm>
        <a:graphic>
          <a:graphicData uri="http://schemas.openxmlformats.org/drawingml/2006/table">
            <a:tbl>
              <a:tblPr/>
              <a:tblGrid>
                <a:gridCol w="1288582">
                  <a:extLst>
                    <a:ext uri="{9D8B030D-6E8A-4147-A177-3AD203B41FA5}">
                      <a16:colId xmlns:a16="http://schemas.microsoft.com/office/drawing/2014/main" val="4199016690"/>
                    </a:ext>
                  </a:extLst>
                </a:gridCol>
                <a:gridCol w="1003118">
                  <a:extLst>
                    <a:ext uri="{9D8B030D-6E8A-4147-A177-3AD203B41FA5}">
                      <a16:colId xmlns:a16="http://schemas.microsoft.com/office/drawing/2014/main" val="2903552164"/>
                    </a:ext>
                  </a:extLst>
                </a:gridCol>
                <a:gridCol w="1073718">
                  <a:extLst>
                    <a:ext uri="{9D8B030D-6E8A-4147-A177-3AD203B41FA5}">
                      <a16:colId xmlns:a16="http://schemas.microsoft.com/office/drawing/2014/main" val="627608012"/>
                    </a:ext>
                  </a:extLst>
                </a:gridCol>
                <a:gridCol w="1288582">
                  <a:extLst>
                    <a:ext uri="{9D8B030D-6E8A-4147-A177-3AD203B41FA5}">
                      <a16:colId xmlns:a16="http://schemas.microsoft.com/office/drawing/2014/main" val="2654438119"/>
                    </a:ext>
                  </a:extLst>
                </a:gridCol>
              </a:tblGrid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02450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99101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0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26335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8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en-US" sz="4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D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860" marR="22860" marT="228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D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5522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6709C1F-591D-A457-EF08-2C7EAFE0E625}"/>
              </a:ext>
            </a:extLst>
          </p:cNvPr>
          <p:cNvSpPr txBox="1"/>
          <p:nvPr/>
        </p:nvSpPr>
        <p:spPr>
          <a:xfrm>
            <a:off x="1676400" y="2533978"/>
            <a:ext cx="3522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Parallel LSTM Before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173E8B-CFAA-CB4C-14E7-8B1417ECAB0E}"/>
              </a:ext>
            </a:extLst>
          </p:cNvPr>
          <p:cNvSpPr txBox="1"/>
          <p:nvPr/>
        </p:nvSpPr>
        <p:spPr>
          <a:xfrm>
            <a:off x="2146300" y="5266747"/>
            <a:ext cx="202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Accuracy: 81%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B85B21-6200-2BB0-934C-125030712A4D}"/>
              </a:ext>
            </a:extLst>
          </p:cNvPr>
          <p:cNvSpPr txBox="1"/>
          <p:nvPr/>
        </p:nvSpPr>
        <p:spPr>
          <a:xfrm>
            <a:off x="7394301" y="2480841"/>
            <a:ext cx="312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Parallel LSTM After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8468C4-9CA8-F031-2A5E-7E57D41DD836}"/>
              </a:ext>
            </a:extLst>
          </p:cNvPr>
          <p:cNvSpPr txBox="1"/>
          <p:nvPr/>
        </p:nvSpPr>
        <p:spPr>
          <a:xfrm>
            <a:off x="8022167" y="5157142"/>
            <a:ext cx="202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Accuracy: 81%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EDBBAB-61A0-C91D-E56B-6F90E2631C81}"/>
              </a:ext>
            </a:extLst>
          </p:cNvPr>
          <p:cNvSpPr txBox="1"/>
          <p:nvPr/>
        </p:nvSpPr>
        <p:spPr>
          <a:xfrm>
            <a:off x="1842327" y="5802636"/>
            <a:ext cx="8886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 Change in accuracy but much more balanced results across classes</a:t>
            </a:r>
          </a:p>
        </p:txBody>
      </p:sp>
    </p:spTree>
    <p:extLst>
      <p:ext uri="{BB962C8B-B14F-4D97-AF65-F5344CB8AC3E}">
        <p14:creationId xmlns:p14="http://schemas.microsoft.com/office/powerpoint/2010/main" val="4049595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741726-D214-C1CE-05D5-2EA67E6E6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Another issue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947DB63-7DB5-B81A-02CD-62B424E342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96105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550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8E82B-34F0-390F-B52B-11B32673E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2" y="8630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Results of parallel LSTM after resampling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A38EA-EF82-146B-BBC0-E20E2F5DE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028" y="1253331"/>
            <a:ext cx="11379200" cy="4351338"/>
          </a:xfrm>
        </p:spPr>
        <p:txBody>
          <a:bodyPr/>
          <a:lstStyle/>
          <a:p>
            <a:r>
              <a:rPr lang="en-US" dirty="0"/>
              <a:t>Different resampling were tested such as 2000 </a:t>
            </a:r>
            <a:r>
              <a:rPr lang="en-US" dirty="0" err="1"/>
              <a:t>hz</a:t>
            </a:r>
            <a:r>
              <a:rPr lang="en-US" dirty="0"/>
              <a:t>, 1000 </a:t>
            </a:r>
            <a:r>
              <a:rPr lang="en-US" dirty="0" err="1"/>
              <a:t>hz</a:t>
            </a:r>
            <a:r>
              <a:rPr lang="en-US" dirty="0"/>
              <a:t>, 800 </a:t>
            </a:r>
            <a:r>
              <a:rPr lang="en-US" dirty="0" err="1"/>
              <a:t>hz</a:t>
            </a:r>
            <a:r>
              <a:rPr lang="en-US" dirty="0"/>
              <a:t>, 500 </a:t>
            </a:r>
            <a:r>
              <a:rPr lang="en-US" dirty="0" err="1"/>
              <a:t>hz</a:t>
            </a:r>
            <a:endParaRPr lang="en-US" dirty="0"/>
          </a:p>
          <a:p>
            <a:r>
              <a:rPr lang="en-US" dirty="0"/>
              <a:t>800 </a:t>
            </a:r>
            <a:r>
              <a:rPr lang="en-US" dirty="0" err="1"/>
              <a:t>hz</a:t>
            </a:r>
            <a:r>
              <a:rPr lang="en-US" dirty="0"/>
              <a:t> performed the best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20C42B-B619-BF18-FD50-8B8E12579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267126"/>
              </p:ext>
            </p:extLst>
          </p:nvPr>
        </p:nvGraphicFramePr>
        <p:xfrm>
          <a:off x="3598329" y="3595611"/>
          <a:ext cx="4800599" cy="2212524"/>
        </p:xfrm>
        <a:graphic>
          <a:graphicData uri="http://schemas.openxmlformats.org/drawingml/2006/table">
            <a:tbl>
              <a:tblPr/>
              <a:tblGrid>
                <a:gridCol w="1329172">
                  <a:extLst>
                    <a:ext uri="{9D8B030D-6E8A-4147-A177-3AD203B41FA5}">
                      <a16:colId xmlns:a16="http://schemas.microsoft.com/office/drawing/2014/main" val="502306063"/>
                    </a:ext>
                  </a:extLst>
                </a:gridCol>
                <a:gridCol w="1034715">
                  <a:extLst>
                    <a:ext uri="{9D8B030D-6E8A-4147-A177-3AD203B41FA5}">
                      <a16:colId xmlns:a16="http://schemas.microsoft.com/office/drawing/2014/main" val="1753733682"/>
                    </a:ext>
                  </a:extLst>
                </a:gridCol>
                <a:gridCol w="1107540">
                  <a:extLst>
                    <a:ext uri="{9D8B030D-6E8A-4147-A177-3AD203B41FA5}">
                      <a16:colId xmlns:a16="http://schemas.microsoft.com/office/drawing/2014/main" val="891054382"/>
                    </a:ext>
                  </a:extLst>
                </a:gridCol>
                <a:gridCol w="1329172">
                  <a:extLst>
                    <a:ext uri="{9D8B030D-6E8A-4147-A177-3AD203B41FA5}">
                      <a16:colId xmlns:a16="http://schemas.microsoft.com/office/drawing/2014/main" val="2236794422"/>
                    </a:ext>
                  </a:extLst>
                </a:gridCol>
              </a:tblGrid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967401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84642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</a:t>
                      </a:r>
                      <a:endParaRPr lang="en-US" sz="4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7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367872"/>
                  </a:ext>
                </a:extLst>
              </a:tr>
              <a:tr h="553131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US" sz="4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884" marR="20884" marT="20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3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3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692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FB781E7-6C2B-F9C0-A235-79771A6F4E32}"/>
              </a:ext>
            </a:extLst>
          </p:cNvPr>
          <p:cNvSpPr txBox="1"/>
          <p:nvPr/>
        </p:nvSpPr>
        <p:spPr>
          <a:xfrm>
            <a:off x="4437978" y="2750487"/>
            <a:ext cx="312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Parallel LSTM After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2F5577-6DAD-9A5C-5338-F525D2D7BC6D}"/>
              </a:ext>
            </a:extLst>
          </p:cNvPr>
          <p:cNvSpPr txBox="1"/>
          <p:nvPr/>
        </p:nvSpPr>
        <p:spPr>
          <a:xfrm>
            <a:off x="5067295" y="5926573"/>
            <a:ext cx="202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Accuracy: 84%</a:t>
            </a:r>
          </a:p>
        </p:txBody>
      </p:sp>
    </p:spTree>
    <p:extLst>
      <p:ext uri="{BB962C8B-B14F-4D97-AF65-F5344CB8AC3E}">
        <p14:creationId xmlns:p14="http://schemas.microsoft.com/office/powerpoint/2010/main" val="30652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22921E-2DE7-7C02-688F-821F0B54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Introduction</a:t>
            </a: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50487-6487-6281-5D7D-966E5CA8A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368602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 dirty="0"/>
              <a:t>Heart auscultation: the primary tool for screening and diagnosis in primary health care</a:t>
            </a:r>
          </a:p>
          <a:p>
            <a:r>
              <a:rPr lang="en-US" sz="2200" dirty="0"/>
              <a:t>Stethoscopes to capture heart sound</a:t>
            </a:r>
          </a:p>
          <a:p>
            <a:r>
              <a:rPr lang="en-US" sz="2200" dirty="0"/>
              <a:t>Heart sound as PhonoCardioGram (PCG) data for diagnostic purposes</a:t>
            </a:r>
          </a:p>
          <a:p>
            <a:r>
              <a:rPr lang="en-US" sz="2200" dirty="0"/>
              <a:t>Goal: Diagnose murmur from normal heart sound</a:t>
            </a:r>
          </a:p>
        </p:txBody>
      </p:sp>
      <p:pic>
        <p:nvPicPr>
          <p:cNvPr id="5" name="Picture 4" descr="A stethoscope formed in a heart">
            <a:extLst>
              <a:ext uri="{FF2B5EF4-FFF2-40B4-BE49-F238E27FC236}">
                <a16:creationId xmlns:a16="http://schemas.microsoft.com/office/drawing/2014/main" id="{ABB8EC08-CAFB-4748-73F7-5C763971F0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50" r="24054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D9DBA44-6982-CC3C-4FF1-78D39FE5F33B}"/>
              </a:ext>
            </a:extLst>
          </p:cNvPr>
          <p:cNvSpPr txBox="1"/>
          <p:nvPr/>
        </p:nvSpPr>
        <p:spPr>
          <a:xfrm>
            <a:off x="9329738" y="15287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CA122-D33E-7745-9C53-36D06A12B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Thanks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5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6A31B-DE9D-E8A4-874F-A41DB0BA9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603" y="591829"/>
            <a:ext cx="3939688" cy="5583126"/>
          </a:xfrm>
        </p:spPr>
        <p:txBody>
          <a:bodyPr>
            <a:normAutofit/>
          </a:bodyPr>
          <a:lstStyle/>
          <a:p>
            <a:r>
              <a:rPr lang="en-US" sz="8000" dirty="0"/>
              <a:t>Data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5D7AF9B-95A5-817C-7C98-9434B171F8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002786"/>
              </p:ext>
            </p:extLst>
          </p:nvPr>
        </p:nvGraphicFramePr>
        <p:xfrm>
          <a:off x="3114675" y="671805"/>
          <a:ext cx="8239125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966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B1BD93-8394-64E3-5DE6-BC0109A23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en-US" sz="5000"/>
              <a:t>Data Preprocessing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110EB7-9D16-8444-6BD9-C4D33C423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043191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781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3A5D93-CB08-E0C0-F92C-2396C5D30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en-US" sz="5000"/>
              <a:t>Data Preprocessing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F0577C-E24E-398E-8F70-51800271C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983136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9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350D8B1-1F48-E6DF-E485-AC0CACC1B2A1}"/>
              </a:ext>
            </a:extLst>
          </p:cNvPr>
          <p:cNvGrpSpPr/>
          <p:nvPr/>
        </p:nvGrpSpPr>
        <p:grpSpPr>
          <a:xfrm>
            <a:off x="2169553" y="0"/>
            <a:ext cx="7852893" cy="6858000"/>
            <a:chOff x="2169553" y="0"/>
            <a:chExt cx="7852893" cy="6858000"/>
          </a:xfrm>
        </p:grpSpPr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10305D6D-1C14-931B-0DDD-A1CE56B57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69553" y="0"/>
              <a:ext cx="7852893" cy="6858000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6AF9A54-D67A-95D7-D4A9-EF8533A001C5}"/>
                </a:ext>
              </a:extLst>
            </p:cNvPr>
            <p:cNvSpPr txBox="1"/>
            <p:nvPr/>
          </p:nvSpPr>
          <p:spPr>
            <a:xfrm>
              <a:off x="7686675" y="2228850"/>
              <a:ext cx="2228850" cy="20716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7671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E0F3A-B0C1-CD4B-7976-D95AA3E0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9C2C7-2229-8303-55FF-76AE058C1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XGBoost</a:t>
            </a:r>
            <a:r>
              <a:rPr lang="en-US" dirty="0"/>
              <a:t> over Extracted Features</a:t>
            </a:r>
          </a:p>
          <a:p>
            <a:r>
              <a:rPr lang="en-US" b="1" dirty="0"/>
              <a:t>LSTM</a:t>
            </a:r>
            <a:r>
              <a:rPr lang="en-US" dirty="0"/>
              <a:t> over preprocessed signals (signals not extracted features)</a:t>
            </a:r>
          </a:p>
          <a:p>
            <a:r>
              <a:rPr lang="en-US" b="1" dirty="0" err="1"/>
              <a:t>BiLSTM</a:t>
            </a:r>
            <a:r>
              <a:rPr lang="en-US" dirty="0"/>
              <a:t> over preprocessed signals </a:t>
            </a:r>
          </a:p>
          <a:p>
            <a:r>
              <a:rPr lang="en-US" b="1" dirty="0"/>
              <a:t>GRU</a:t>
            </a:r>
            <a:r>
              <a:rPr lang="en-US" dirty="0"/>
              <a:t> over preprocessed signals </a:t>
            </a:r>
          </a:p>
          <a:p>
            <a:r>
              <a:rPr lang="en-US" b="1" dirty="0"/>
              <a:t>Parallel LSTM </a:t>
            </a:r>
            <a:r>
              <a:rPr lang="en-US" dirty="0"/>
              <a:t>over preprocessed signals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719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800985-8B05-6185-92DE-48E45F6CE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Feature extractions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F0D9BA-7DB9-320E-0D20-B6DB8D5F24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050790"/>
              </p:ext>
            </p:extLst>
          </p:nvPr>
        </p:nvGraphicFramePr>
        <p:xfrm>
          <a:off x="572493" y="2071316"/>
          <a:ext cx="985738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7611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30A5B4-934C-5D2A-C5EB-C7A377BBB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Time-domain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3028F-D18F-6F9F-1096-2D3D632C7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Mean and standard deviation (SD) of the following parameters were used as time-domain features (36 features):</a:t>
            </a:r>
          </a:p>
          <a:p>
            <a:r>
              <a:rPr lang="en-US" sz="1700" dirty="0"/>
              <a:t>PCG intervals: </a:t>
            </a:r>
          </a:p>
          <a:p>
            <a:pPr lvl="1"/>
            <a:r>
              <a:rPr lang="en-US" sz="1700" dirty="0"/>
              <a:t>RR intervals, </a:t>
            </a:r>
          </a:p>
          <a:p>
            <a:pPr lvl="1"/>
            <a:r>
              <a:rPr lang="en-US" sz="1700" dirty="0"/>
              <a:t>S1 intervals, </a:t>
            </a:r>
          </a:p>
          <a:p>
            <a:pPr lvl="1"/>
            <a:r>
              <a:rPr lang="en-US" sz="1700" dirty="0"/>
              <a:t>S2 intervals, </a:t>
            </a:r>
          </a:p>
          <a:p>
            <a:pPr lvl="1"/>
            <a:r>
              <a:rPr lang="en-US" sz="1700" dirty="0"/>
              <a:t>systolic intervals, </a:t>
            </a:r>
          </a:p>
          <a:p>
            <a:pPr lvl="1"/>
            <a:r>
              <a:rPr lang="en-US" sz="1700" dirty="0"/>
              <a:t>diastolic intervals, </a:t>
            </a:r>
          </a:p>
          <a:p>
            <a:pPr lvl="1"/>
            <a:r>
              <a:rPr lang="en-US" sz="1700" dirty="0"/>
              <a:t>ratio of systolic interval to RR interval of each heart beat, </a:t>
            </a:r>
          </a:p>
          <a:p>
            <a:pPr lvl="1"/>
            <a:r>
              <a:rPr lang="en-US" sz="1700" dirty="0"/>
              <a:t>ratio of diastolic interval to RR interval of each heart beat, </a:t>
            </a:r>
          </a:p>
          <a:p>
            <a:pPr lvl="1"/>
            <a:r>
              <a:rPr lang="en-US" sz="1700" dirty="0"/>
              <a:t>ratio of systolic to diastolic interval of each heart beat.</a:t>
            </a:r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036" name="Isosceles Triangle 1035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Rectangle 1036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Illustrates the PCG signal including heart sounds (S1, S2 ...">
            <a:extLst>
              <a:ext uri="{FF2B5EF4-FFF2-40B4-BE49-F238E27FC236}">
                <a16:creationId xmlns:a16="http://schemas.microsoft.com/office/drawing/2014/main" id="{7AECFA25-592E-248D-9EBA-5F451C9BA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5320" y="2556954"/>
            <a:ext cx="6253212" cy="281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040" name="Rectangle 1039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Isosceles Triangle 1040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3741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1005</Words>
  <Application>Microsoft Macintosh PowerPoint</Application>
  <PresentationFormat>Widescreen</PresentationFormat>
  <Paragraphs>282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Heart Sound Classification Using LSTM</vt:lpstr>
      <vt:lpstr>Introduction</vt:lpstr>
      <vt:lpstr>Data</vt:lpstr>
      <vt:lpstr>Data Preprocessing</vt:lpstr>
      <vt:lpstr>Data Preprocessing</vt:lpstr>
      <vt:lpstr>PowerPoint Presentation</vt:lpstr>
      <vt:lpstr>Approaches</vt:lpstr>
      <vt:lpstr>Feature extractions</vt:lpstr>
      <vt:lpstr>Time-domain Features</vt:lpstr>
      <vt:lpstr>Time-domain Features (Cont.)</vt:lpstr>
      <vt:lpstr>Frequency-domain Features</vt:lpstr>
      <vt:lpstr>Results of XGBoost on extracted features</vt:lpstr>
      <vt:lpstr>Training folds as well as validation and test folds for developing five models for murmur detection</vt:lpstr>
      <vt:lpstr>Data distribution after stratified 5-fold splitting</vt:lpstr>
      <vt:lpstr>Accuracy on Preprocessed Signals</vt:lpstr>
      <vt:lpstr>Parallel LSTM vs. XGBoost  Fold 4 as test, Fold 3 as Val</vt:lpstr>
      <vt:lpstr>Solving biases toward majority class issue</vt:lpstr>
      <vt:lpstr>Another issue</vt:lpstr>
      <vt:lpstr>Results of parallel LSTM after resampling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 Sound Classification Using Gaussian Mixture Models</dc:title>
  <dc:creator>Ardalan, Zaniar - (zaniarardalan)</dc:creator>
  <cp:lastModifiedBy>Eskandari Nojehdehi, Mary - (maryameskandari)</cp:lastModifiedBy>
  <cp:revision>112</cp:revision>
  <dcterms:created xsi:type="dcterms:W3CDTF">2022-10-23T22:07:35Z</dcterms:created>
  <dcterms:modified xsi:type="dcterms:W3CDTF">2022-12-06T19:18:19Z</dcterms:modified>
</cp:coreProperties>
</file>