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Autumn 2016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28: 2D Structures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  <a:endParaRPr lang="en-US" dirty="0" smtClean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  <a:endParaRPr lang="en-US" dirty="0" smtClean="0"/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  <a:endParaRPr lang="en-US" dirty="0" smtClean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</a:t>
            </a:r>
            <a:r>
              <a:rPr lang="en-US" dirty="0" smtClean="0"/>
              <a:t>that allows a user to ask the distance between two friends.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distance 0</a:t>
            </a:r>
            <a:endParaRPr lang="en-US" dirty="0" smtClean="0"/>
          </a:p>
          <a:p>
            <a:pPr lvl="1" eaLnBrk="1" hangingPunct="1"/>
            <a:r>
              <a:rPr lang="en-US" dirty="0" smtClean="0"/>
              <a:t>If person 2 is friends with a friend of person 2 they are distance 1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2</vt:lpstr>
      <vt:lpstr>Office Theme</vt:lpstr>
      <vt:lpstr>CSc 110, Autumn 2016</vt:lpstr>
      <vt:lpstr>What is the right structure?</vt:lpstr>
      <vt:lpstr>What is the right structure?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</cp:revision>
  <dcterms:created xsi:type="dcterms:W3CDTF">2016-11-02T01:48:05Z</dcterms:created>
  <dcterms:modified xsi:type="dcterms:W3CDTF">2016-11-02T02:10:53Z</dcterms:modified>
</cp:coreProperties>
</file>