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6" r:id="rId5"/>
    <p:sldId id="267" r:id="rId6"/>
    <p:sldId id="268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6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6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3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5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6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3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1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0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6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3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A0BD-3582-4713-BF87-9251676B845A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6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7791"/>
          </a:xfrm>
        </p:spPr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110, Autumn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275" y="2195268"/>
            <a:ext cx="9144000" cy="1655762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27: Lists that change size and Tuples</a:t>
            </a:r>
            <a:endParaRPr lang="en-US" dirty="0" smtClean="0"/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28" y="3411727"/>
            <a:ext cx="8457143" cy="29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9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sequence similar to a list but it </a:t>
            </a:r>
            <a:r>
              <a:rPr lang="en-US" b="1" dirty="0" smtClean="0"/>
              <a:t>cannot be altered</a:t>
            </a:r>
          </a:p>
          <a:p>
            <a:r>
              <a:rPr lang="en-US" dirty="0"/>
              <a:t>G</a:t>
            </a:r>
            <a:r>
              <a:rPr lang="en-US" dirty="0" smtClean="0"/>
              <a:t>ood for storing related data</a:t>
            </a:r>
          </a:p>
          <a:p>
            <a:pPr lvl="1"/>
            <a:r>
              <a:rPr lang="en-US" dirty="0" smtClean="0"/>
              <a:t>We mainly store the same </a:t>
            </a:r>
            <a:r>
              <a:rPr lang="en-US" b="1" dirty="0" smtClean="0"/>
              <a:t>type</a:t>
            </a:r>
            <a:r>
              <a:rPr lang="en-US" dirty="0" smtClean="0"/>
              <a:t> of data in a list </a:t>
            </a:r>
          </a:p>
          <a:p>
            <a:pPr lvl="1"/>
            <a:r>
              <a:rPr lang="en-US" dirty="0" smtClean="0"/>
              <a:t>We usually store related things in tuples </a:t>
            </a:r>
          </a:p>
          <a:p>
            <a:pPr lvl="1"/>
            <a:endParaRPr lang="en-US" dirty="0"/>
          </a:p>
          <a:p>
            <a:r>
              <a:rPr lang="en-US" dirty="0" smtClean="0"/>
              <a:t>Creating tuples</a:t>
            </a:r>
          </a:p>
          <a:p>
            <a:pPr marL="0" indent="0">
              <a:buNone/>
            </a:pPr>
            <a:r>
              <a:rPr lang="en-US" b="1" dirty="0" smtClean="0">
                <a:cs typeface="Courier New" panose="02070309020205020404" pitchFamily="49" charset="0"/>
              </a:rPr>
              <a:t>	name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b="1" dirty="0" smtClean="0">
                <a:cs typeface="Courier New" panose="02070309020205020404" pitchFamily="49" charset="0"/>
              </a:rPr>
              <a:t>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cs typeface="Courier New" panose="02070309020205020404" pitchFamily="49" charset="0"/>
              </a:rPr>
              <a:t>other_data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 , </a:t>
            </a:r>
            <a:r>
              <a:rPr lang="en-US" b="1" dirty="0" err="1" smtClean="0">
                <a:cs typeface="Courier New" panose="02070309020205020404" pitchFamily="49" charset="0"/>
              </a:rPr>
              <a:t>last_data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tuple = ("Tucson", 80, 90)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544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access elements using [] notation, just like lists and strings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tuple = ("Tucson", 80, 90)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 = tuple[1]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cannot update a tuple! </a:t>
            </a:r>
            <a:endParaRPr lang="en-US" dirty="0"/>
          </a:p>
          <a:p>
            <a:pPr lvl="1"/>
            <a:r>
              <a:rPr lang="en-US" dirty="0" smtClean="0"/>
              <a:t>Tuples are immutable</a:t>
            </a:r>
          </a:p>
          <a:p>
            <a:endParaRPr lang="en-US" dirty="0" smtClean="0"/>
          </a:p>
          <a:p>
            <a:r>
              <a:rPr lang="en-US" dirty="0" smtClean="0"/>
              <a:t>You can loop through tuples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same as lists</a:t>
            </a:r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636641"/>
              </p:ext>
            </p:extLst>
          </p:nvPr>
        </p:nvGraphicFramePr>
        <p:xfrm>
          <a:off x="5687367" y="2726695"/>
          <a:ext cx="5817996" cy="3647440"/>
        </p:xfrm>
        <a:graphic>
          <a:graphicData uri="http://schemas.openxmlformats.org/drawingml/2006/table">
            <a:tbl>
              <a:tblPr/>
              <a:tblGrid>
                <a:gridCol w="1099548"/>
                <a:gridCol w="2256602"/>
                <a:gridCol w="246184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operation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call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result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((1, 2, 3))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3) + </a:t>
                      </a:r>
                      <a:endParaRPr lang="en-US" sz="1600" dirty="0" smtClean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4, 5, 6)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(1, 2, 3, 4, 5, 6)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('Hi!',) * 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('Hi!', 'Hi!', 'Hi!', 'Hi!')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in (1, 2, 3)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(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1,2,3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fontAlgn="t"/>
                      <a:r>
                        <a:rPr lang="en-US" sz="1600" baseline="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1 2 3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min((1, 3))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max((1,</a:t>
                      </a:r>
                      <a:r>
                        <a:rPr lang="en-US" sz="1600" baseline="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3))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109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till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dirty="0" smtClean="0"/>
              <a:t> that accepts a start month and day and a stop month and day and returns the number of days between them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call									return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10)      9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15,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10)     25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6,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17)       72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6,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1)         360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02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till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62541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months = (('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february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28),('march',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('may',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 ('august',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september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days = 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(months)):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month =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month[0] ==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days = month[1]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while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12][0] !=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days +=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12][1]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days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days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functions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838200" y="1352711"/>
          <a:ext cx="10661301" cy="525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36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Function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an item to the end of the list. Equivalent to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[x]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.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extend(L)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the list by appending all the items in the given list. Equivalent to 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L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Inserts an item at a given position.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the index of the element before which to insert, so 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a.insert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 x)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inserts at the front of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first item from the list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no such item.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item at the given position in the list, and returns it.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removes and returns the last item in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all items from the list.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index in the list of the first item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 if there is no such item.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number of times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appears in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the items of the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reverse()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Reverses the elements of the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copy()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a copy of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42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that change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don't know how big we want our list to be when our program starts</a:t>
            </a:r>
          </a:p>
          <a:p>
            <a:pPr lvl="1"/>
            <a:r>
              <a:rPr lang="en-US" dirty="0" smtClean="0"/>
              <a:t>It can be useful to create an empty list and fill it up.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[]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("hello")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("world")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print(data)                 # ['hello', 'world']</a:t>
            </a:r>
          </a:p>
          <a:p>
            <a:pPr marL="457200" lvl="1" indent="0">
              <a:buNone/>
            </a:pPr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How would we insert another word in the middle?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14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remove_duplicates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that takes a </a:t>
            </a:r>
            <a:r>
              <a:rPr lang="en-US" b="1" dirty="0" smtClean="0"/>
              <a:t>sorted</a:t>
            </a:r>
            <a:r>
              <a:rPr lang="en-US" dirty="0" smtClean="0"/>
              <a:t> list of numbers and removes any duplicates. For example, if it is called on the following list: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[-2, 1, 1, 3, 3, 3, 4, 5, 6, 78, 78, 79] </a:t>
            </a:r>
          </a:p>
          <a:p>
            <a:pPr marL="0" indent="0">
              <a:buNone/>
            </a:pPr>
            <a:r>
              <a:rPr lang="en-US" dirty="0" smtClean="0"/>
              <a:t>after the call the list should be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[-2, 1, 3, 4, 5, 6, 78, 79]</a:t>
            </a:r>
          </a:p>
        </p:txBody>
      </p:sp>
    </p:spTree>
    <p:extLst>
      <p:ext uri="{BB962C8B-B14F-4D97-AF65-F5344CB8AC3E}">
        <p14:creationId xmlns:p14="http://schemas.microsoft.com/office/powerpoint/2010/main" val="82318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removing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loop through a list and remove elements you change the length of the list</a:t>
            </a:r>
            <a:r>
              <a:rPr lang="en-US" sz="2200" dirty="0" smtClean="0">
                <a:cs typeface="Courier New" panose="02070309020205020404" pitchFamily="49" charset="0"/>
              </a:rPr>
              <a:t>. </a:t>
            </a:r>
            <a:r>
              <a:rPr lang="en-US" dirty="0">
                <a:cs typeface="Courier New" panose="02070309020205020404" pitchFamily="49" charset="0"/>
              </a:rPr>
              <a:t>T</a:t>
            </a:r>
            <a:r>
              <a:rPr lang="en-US" dirty="0" smtClean="0">
                <a:cs typeface="Courier New" panose="02070309020205020404" pitchFamily="49" charset="0"/>
              </a:rPr>
              <a:t>his means you need to change your upper bound as you are looping.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You must use a while loop when removing items from a list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</a:t>
            </a:r>
            <a:r>
              <a:rPr lang="en-US" dirty="0" smtClean="0">
                <a:cs typeface="Courier New" panose="02070309020205020404" pitchFamily="49" charset="0"/>
              </a:rPr>
              <a:t> loop won't work as it can't adjust when the length of the list changes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data </a:t>
            </a:r>
            <a:r>
              <a:rPr lang="en-US" dirty="0" smtClean="0">
                <a:cs typeface="Courier New" panose="02070309020205020404" pitchFamily="49" charset="0"/>
              </a:rPr>
              <a:t>loop won't work as it cannot alter the list.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861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def remove_duplicates(data):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i = 0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i &lt; len(data) - 1: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data[i] == data[i + 1]: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data.pop(i)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        # we don't want to move on</a:t>
            </a:r>
            <a:endParaRPr lang="nn-NO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 +=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   # to the next element if we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remove as that will me we </a:t>
            </a:r>
          </a:p>
          <a:p>
            <a:pPr marL="0" indent="0">
              <a:buNone/>
            </a:pP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# will skip the one that 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just moved back into the one 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we removed's place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2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programming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Given a file of cities</a:t>
            </a:r>
            <a:r>
              <a:rPr lang="en-US" sz="2000" dirty="0" smtClean="0"/>
              <a:t>' names and </a:t>
            </a:r>
            <a:r>
              <a:rPr lang="en-US" sz="2000" dirty="0"/>
              <a:t>(x, y) </a:t>
            </a:r>
            <a:r>
              <a:rPr lang="en-US" sz="2000" dirty="0" smtClean="0"/>
              <a:t>coordinates:</a:t>
            </a:r>
            <a:endParaRPr lang="en-US" sz="2000" dirty="0"/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Winslow 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20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Tucson 90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60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Phoenix 10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72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Bisbee 74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98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Yuma 5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136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Page 150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91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700" dirty="0"/>
          </a:p>
          <a:p>
            <a:pPr>
              <a:defRPr/>
            </a:pPr>
            <a:r>
              <a:rPr lang="en-US" sz="2000" dirty="0"/>
              <a:t>Write a program to draw the cities on a </a:t>
            </a:r>
            <a:r>
              <a:rPr lang="en-US" sz="2000" dirty="0" err="1">
                <a:latin typeface="Courier New" charset="0"/>
                <a:cs typeface="Courier New" charset="0"/>
                <a:sym typeface="Courier New" charset="0"/>
              </a:rPr>
              <a:t>DrawingPanel</a:t>
            </a:r>
            <a:r>
              <a:rPr lang="en-US" sz="2000" dirty="0"/>
              <a:t>, then simulates an earthquake that turns all cities red that are within a given radius:</a:t>
            </a:r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x?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y?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Affected radius?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75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pic>
        <p:nvPicPr>
          <p:cNvPr id="4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616" y="1690688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990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33387" lvl="1" indent="0"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l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ines = open("</a:t>
            </a: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cities.txt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").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readlines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()</a:t>
            </a:r>
          </a:p>
          <a:p>
            <a:pPr marL="433387" lvl="1" indent="0">
              <a:buNone/>
              <a:defRPr/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names =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[0] *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(lines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)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[0] *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(lines)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[0]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*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(lines)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for 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in range(0, 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len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(lines)):</a:t>
            </a: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	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parts = lines[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].split()</a:t>
            </a: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	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names[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 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parts[0]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 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parts[1]   </a:t>
            </a:r>
            <a:r>
              <a:rPr lang="en-US" dirty="0" smtClean="0">
                <a:solidFill>
                  <a:srgbClr val="008080"/>
                </a:solidFill>
                <a:latin typeface="Courier New Bold" charset="0"/>
                <a:cs typeface="Courier New Bold" charset="0"/>
                <a:sym typeface="Courier New Bold" charset="0"/>
              </a:rPr>
              <a:t># </a:t>
            </a:r>
            <a:r>
              <a:rPr lang="en-US" dirty="0">
                <a:solidFill>
                  <a:srgbClr val="008080"/>
                </a:solidFill>
                <a:latin typeface="Courier New Bold" charset="0"/>
                <a:cs typeface="Courier New Bold" charset="0"/>
                <a:sym typeface="Courier New Bold" charset="0"/>
              </a:rPr>
              <a:t>read each city</a:t>
            </a:r>
            <a:endParaRPr lang="en-US" dirty="0">
              <a:solidFill>
                <a:srgbClr val="008080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y_coords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] = parts[2]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...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80000"/>
              </a:lnSpc>
              <a:defRPr/>
            </a:pPr>
            <a:endParaRPr lang="en-US" dirty="0">
              <a:latin typeface="Courier New" charset="0"/>
              <a:sym typeface="Courier New" charset="0"/>
            </a:endParaRPr>
          </a:p>
          <a:p>
            <a:pPr marL="679450" lvl="1">
              <a:defRPr/>
            </a:pPr>
            <a:r>
              <a:rPr lang="en-US" dirty="0">
                <a:latin typeface="Verdana Bold" charset="0"/>
                <a:cs typeface="Verdana Bold" charset="0"/>
                <a:sym typeface="Verdana Bold" charset="0"/>
              </a:rPr>
              <a:t>parallel </a:t>
            </a:r>
            <a:r>
              <a:rPr lang="en-US" dirty="0" smtClean="0">
                <a:latin typeface="Verdana Bold" charset="0"/>
                <a:cs typeface="Verdana Bold" charset="0"/>
                <a:sym typeface="Verdana Bold" charset="0"/>
              </a:rPr>
              <a:t>lists</a:t>
            </a:r>
            <a:r>
              <a:rPr lang="en-US" dirty="0" smtClean="0"/>
              <a:t>: </a:t>
            </a:r>
            <a:r>
              <a:rPr lang="en-US" dirty="0"/>
              <a:t>2+ </a:t>
            </a:r>
            <a:r>
              <a:rPr lang="en-US" dirty="0" smtClean="0"/>
              <a:t>lists with </a:t>
            </a:r>
            <a:r>
              <a:rPr lang="en-US" dirty="0"/>
              <a:t>related data at same indexes.</a:t>
            </a:r>
          </a:p>
          <a:p>
            <a:pPr marL="954088" lvl="2">
              <a:defRPr/>
            </a:pPr>
            <a:r>
              <a:rPr lang="en-US" dirty="0"/>
              <a:t>Considered poor style.</a:t>
            </a:r>
          </a:p>
        </p:txBody>
      </p:sp>
    </p:spTree>
    <p:extLst>
      <p:ext uri="{BB962C8B-B14F-4D97-AF65-F5344CB8AC3E}">
        <p14:creationId xmlns:p14="http://schemas.microsoft.com/office/powerpoint/2010/main" val="629787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in this problem is a set of points.</a:t>
            </a:r>
          </a:p>
          <a:p>
            <a:endParaRPr lang="en-US" dirty="0"/>
          </a:p>
          <a:p>
            <a:r>
              <a:rPr lang="en-US" dirty="0" smtClean="0"/>
              <a:t>It would be better stored together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182" y="194906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706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925</Words>
  <Application>Microsoft Office PowerPoint</Application>
  <PresentationFormat>Widescreen</PresentationFormat>
  <Paragraphs>169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Courier New Bold</vt:lpstr>
      <vt:lpstr>Verdana Bold</vt:lpstr>
      <vt:lpstr>ヒラギノ角ゴ ProN W6</vt:lpstr>
      <vt:lpstr>Office Theme</vt:lpstr>
      <vt:lpstr>CSc 110, Autumn 2017</vt:lpstr>
      <vt:lpstr>List functions</vt:lpstr>
      <vt:lpstr>Lists that change size</vt:lpstr>
      <vt:lpstr>Exercise</vt:lpstr>
      <vt:lpstr>Looping and removing</vt:lpstr>
      <vt:lpstr>Solution </vt:lpstr>
      <vt:lpstr>A programming problem</vt:lpstr>
      <vt:lpstr>A bad solution</vt:lpstr>
      <vt:lpstr>Observations</vt:lpstr>
      <vt:lpstr>Tuples</vt:lpstr>
      <vt:lpstr>Using tuples</vt:lpstr>
      <vt:lpstr>Days till</vt:lpstr>
      <vt:lpstr>Days till 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11</cp:revision>
  <dcterms:created xsi:type="dcterms:W3CDTF">2016-10-06T23:13:03Z</dcterms:created>
  <dcterms:modified xsi:type="dcterms:W3CDTF">2017-10-30T06:26:58Z</dcterms:modified>
</cp:coreProperties>
</file>