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5" r:id="rId4"/>
    <p:sldId id="281" r:id="rId5"/>
    <p:sldId id="268" r:id="rId6"/>
    <p:sldId id="269" r:id="rId7"/>
    <p:sldId id="267" r:id="rId8"/>
    <p:sldId id="263" r:id="rId9"/>
    <p:sldId id="270" r:id="rId10"/>
    <p:sldId id="283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541B1-EA58-475B-99B1-D0006AA1AF7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619F-815A-49EC-B399-F8E29E99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75E-C031-4D1D-9795-AE190887AEBD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EAD-18E0-48A8-A55A-BB340DF990F1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202D-5E1B-4582-981F-0146B3EE6E78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72D6-DB71-4EB0-9288-33DFAFD265EE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B71B-1A6F-4F1A-A321-CF174FD0F835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24D3-63E7-46D8-A2AD-F68A52701B09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76E9-E78E-42AC-9ABF-505A72832EF2}" type="datetime1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11B-64E6-4AB6-94EB-E2C1BBEC514B}" type="datetime1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224B-1E5A-42EC-AF83-228D90CD12B8}" type="datetime1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794F-258D-4947-A16A-7EE8A3B869D1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3ABE-9C67-4E62-B14C-134CE8C374AC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2340-4E08-470F-B154-ED1A69937ADD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Autumn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899889"/>
            <a:ext cx="7772400" cy="1752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31: Dictionaries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4231" y="2992193"/>
            <a:ext cx="3232261" cy="316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6" descr="Image result for dictionary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87" y="2874361"/>
            <a:ext cx="4717109" cy="350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 word counts to figure out if a document is positive or negative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Count all of the positive words and count all of the negative words.</a:t>
            </a:r>
            <a:endParaRPr lang="en-US" dirty="0" smtClean="0"/>
          </a:p>
          <a:p>
            <a:pPr lvl="1" eaLnBrk="1" hangingPunct="1"/>
            <a:r>
              <a:rPr lang="en-US" dirty="0" smtClean="0"/>
              <a:t>Whichever count is bigger is the sentiment of the document.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 we know which words are positive and which are negative?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3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140"/>
            <a:ext cx="11159532" cy="597876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mystery(list1, list2):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=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(list1)):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returned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l, u, e]        list2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p, o, 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[s, a, f, 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r]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o, o, k, s]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5479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set of unique </a:t>
            </a:r>
            <a:r>
              <a:rPr lang="en-US" i="1" dirty="0" smtClean="0"/>
              <a:t>keys</a:t>
            </a:r>
            <a:r>
              <a:rPr lang="en-US" dirty="0" smtClean="0"/>
              <a:t> and a collection of </a:t>
            </a:r>
            <a:r>
              <a:rPr lang="en-US" i="1" dirty="0" smtClean="0"/>
              <a:t>values</a:t>
            </a:r>
            <a:r>
              <a:rPr lang="en-US" dirty="0" smtClean="0"/>
              <a:t>, where each key is associated with one value.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dirty="0" smtClean="0"/>
              <a:t>Add a mapping from a key to 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Retrieve a value mapped to </a:t>
            </a:r>
            <a:r>
              <a:rPr lang="en-US" dirty="0"/>
              <a:t>a</a:t>
            </a:r>
            <a:r>
              <a:rPr lang="en-US" dirty="0" smtClean="0"/>
              <a:t>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Remove a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2950030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8" y="218168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Creating dictionaries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36" y="757175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72" y="1319667"/>
            <a:ext cx="11049000" cy="53478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Creating a dictionary</a:t>
            </a:r>
          </a:p>
          <a:p>
            <a:pPr lvl="1"/>
            <a:r>
              <a:rPr lang="en-US" dirty="0" smtClean="0">
                <a:ea typeface="ＭＳ Ｐゴシック" charset="0"/>
                <a:cs typeface="Times New Roman" charset="0"/>
              </a:rPr>
              <a:t> {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value, …, key : value</a:t>
            </a:r>
            <a:r>
              <a:rPr lang="en-US" dirty="0" smtClean="0">
                <a:ea typeface="ＭＳ Ｐゴシック" charset="0"/>
                <a:cs typeface="Times New Roman" charset="0"/>
              </a:rPr>
              <a:t>}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</a:rPr>
              <a:t>my_dict</a:t>
            </a:r>
            <a:r>
              <a:rPr lang="en-US" sz="2400" dirty="0" smtClean="0">
                <a:latin typeface="Courier New" charset="0"/>
              </a:rPr>
              <a:t> = {"Romeo": "Montague",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"Tyler"</a:t>
            </a:r>
            <a:r>
              <a:rPr lang="en-US" sz="2400" dirty="0" smtClean="0">
                <a:latin typeface="Tahoma" charset="0"/>
              </a:rPr>
              <a:t> :</a:t>
            </a:r>
            <a:r>
              <a:rPr lang="en-US" sz="2400" dirty="0" smtClean="0">
                <a:latin typeface="Courier New" charset="0"/>
              </a:rPr>
              <a:t>"</a:t>
            </a:r>
            <a:r>
              <a:rPr lang="en-US" sz="2400" dirty="0">
                <a:latin typeface="Courier New" charset="0"/>
              </a:rPr>
              <a:t>Durden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"Tybalt"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"Juliet" :"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 }</a:t>
            </a:r>
            <a:endParaRPr lang="en-US" sz="2400" dirty="0">
              <a:latin typeface="Courier New" charset="0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] =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adds </a:t>
            </a:r>
            <a:r>
              <a:rPr lang="en-US" dirty="0">
                <a:ea typeface="ＭＳ Ｐゴシック" charset="0"/>
                <a:cs typeface="Times New Roman" charset="0"/>
              </a:rPr>
              <a:t>a mapping from the given key to the given value;</a:t>
            </a:r>
            <a:br>
              <a:rPr lang="en-US" dirty="0">
                <a:ea typeface="ＭＳ Ｐゴシック" charset="0"/>
                <a:cs typeface="Times New Roman" charset="0"/>
              </a:rPr>
            </a:br>
            <a:r>
              <a:rPr lang="en-US" dirty="0">
                <a:ea typeface="ＭＳ Ｐゴシック" charset="0"/>
                <a:cs typeface="Times New Roman" charset="0"/>
              </a:rPr>
              <a:t>     if the key already exists, replaces its value with the given one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Accessing values:</a:t>
            </a:r>
          </a:p>
          <a:p>
            <a:pPr marL="457200" lvl="1" indent="0">
              <a:buNone/>
            </a:pP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lvl="1"/>
            <a:r>
              <a:rPr lang="en-US" sz="2600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sz="2600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]</a:t>
            </a: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     returns </a:t>
            </a:r>
            <a:r>
              <a:rPr lang="en-US" sz="2600" dirty="0">
                <a:ea typeface="ＭＳ Ｐゴシック" charset="0"/>
                <a:cs typeface="Times New Roman" charset="0"/>
              </a:rPr>
              <a:t>the value mapped to the given key (error if key not found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)</a:t>
            </a:r>
          </a:p>
          <a:p>
            <a:pPr marL="457200" lvl="1" indent="0">
              <a:buNone/>
            </a:pPr>
            <a:endParaRPr lang="en-US" sz="2800" dirty="0" smtClean="0">
              <a:latin typeface="Courier New" charset="0"/>
            </a:endParaRPr>
          </a:p>
          <a:p>
            <a:pPr marL="457200" lvl="1" indent="0">
              <a:buNone/>
            </a:pPr>
            <a:r>
              <a:rPr lang="en-US" sz="2600" dirty="0" err="1" smtClean="0">
                <a:latin typeface="Courier New" charset="0"/>
              </a:rPr>
              <a:t>my_dict</a:t>
            </a:r>
            <a:r>
              <a:rPr lang="en-US" sz="2600" dirty="0">
                <a:latin typeface="Courier New" charset="0"/>
              </a:rPr>
              <a:t>["Juliet</a:t>
            </a:r>
            <a:r>
              <a:rPr lang="en-US" sz="2600" dirty="0" smtClean="0">
                <a:latin typeface="Courier New" charset="0"/>
              </a:rPr>
              <a:t>"]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600" dirty="0" smtClean="0">
                <a:latin typeface="Courier New" charset="0"/>
              </a:rPr>
              <a:t> "Capulet"</a:t>
            </a: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600" dirty="0">
              <a:ea typeface="ＭＳ Ｐゴシック" charset="0"/>
            </a:endParaRPr>
          </a:p>
          <a:p>
            <a:pPr marL="457200" lvl="1" indent="0">
              <a:buNone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1250498" y="3597893"/>
            <a:ext cx="44645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latin typeface="Courier New" charset="0"/>
            </a:endParaRPr>
          </a:p>
          <a:p>
            <a:pPr>
              <a:defRPr/>
            </a:pPr>
            <a:endParaRPr lang="en-US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4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   key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 and 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dictionary can 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(Roosevelt), (L)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andon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"RLLLLLLRRRRRLLLLLLRLRRIRLRRIRLLRIR"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317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65204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6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"R"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"L"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"R"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"L"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operations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3035"/>
              </p:ext>
            </p:extLst>
          </p:nvPr>
        </p:nvGraphicFramePr>
        <p:xfrm>
          <a:off x="1105319" y="1863411"/>
          <a:ext cx="10147998" cy="2291106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</a:t>
            </a:r>
            <a:r>
              <a:rPr lang="en-US" dirty="0" smtClean="0"/>
              <a:t>set or dictionary?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33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element in </a:t>
            </a:r>
            <a:r>
              <a:rPr lang="en-US" dirty="0" smtClean="0"/>
              <a:t>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for item in a: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print(item)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the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happy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hello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</a:t>
            </a:r>
            <a:r>
              <a:rPr lang="en-US" sz="1800" dirty="0" err="1" smtClean="0">
                <a:latin typeface="Courier New" panose="02070309020205020404" pitchFamily="49" charset="0"/>
              </a:rPr>
              <a:t>Purrcival</a:t>
            </a:r>
            <a:r>
              <a:rPr lang="en-US" sz="1800" dirty="0" smtClean="0">
                <a:latin typeface="Courier New" panose="02070309020205020404" pitchFamily="49" charset="0"/>
              </a:rPr>
              <a:t>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print(cat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670</Words>
  <Application>Microsoft Office PowerPoint</Application>
  <PresentationFormat>Widescreen</PresentationFormat>
  <Paragraphs>177</Paragraphs>
  <Slides>11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Wingdings 2</vt:lpstr>
      <vt:lpstr>Office Theme</vt:lpstr>
      <vt:lpstr>CSc 110, Autumn 2017</vt:lpstr>
      <vt:lpstr>Exercise</vt:lpstr>
      <vt:lpstr>Dictionaries</vt:lpstr>
      <vt:lpstr>Creating dictionaries</vt:lpstr>
      <vt:lpstr>Using dictionaries</vt:lpstr>
      <vt:lpstr>Dictionaries and tallying</vt:lpstr>
      <vt:lpstr>Dictionary operations</vt:lpstr>
      <vt:lpstr>Looping over a set or dictionary?</vt:lpstr>
      <vt:lpstr>items, keys and values</vt:lpstr>
      <vt:lpstr>Exercise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40</cp:revision>
  <dcterms:created xsi:type="dcterms:W3CDTF">2016-10-23T15:01:59Z</dcterms:created>
  <dcterms:modified xsi:type="dcterms:W3CDTF">2017-11-15T03:24:52Z</dcterms:modified>
</cp:coreProperties>
</file>