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5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4DBF-F328-4B8E-802F-691E2744DC7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</a:t>
            </a:r>
            <a:r>
              <a:rPr lang="en-US" sz="7200" dirty="0" smtClean="0"/>
              <a:t>Autumn 2017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2230733"/>
            <a:ext cx="7772400" cy="142175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32</a:t>
            </a:r>
            <a:r>
              <a:rPr lang="en-US" dirty="0" smtClean="0"/>
              <a:t>: </a:t>
            </a:r>
            <a:r>
              <a:rPr lang="en-US" dirty="0" smtClean="0"/>
              <a:t>2D Structures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1933" y="3465846"/>
            <a:ext cx="7008133" cy="190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9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4256"/>
            <a:ext cx="11159532" cy="637065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function: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mystery(all, letters):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range(all):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if all[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letters.values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if all[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not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letters.keys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letters[all[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else: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letters[all[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What is </a:t>
            </a:r>
            <a:r>
              <a:rPr lang="en-US" dirty="0" smtClean="0"/>
              <a:t>in the dictionary after calls with the following parameters?</a:t>
            </a: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 smtClean="0"/>
              <a:t>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[b, l, u, e]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letters</a:t>
            </a:r>
            <a:r>
              <a:rPr lang="en-US" dirty="0" smtClean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s:b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p:t, o:u, t:t}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dictionary:__________________________________________________________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 smtClean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[k, e, e, p]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letters</a:t>
            </a:r>
            <a:r>
              <a:rPr lang="en-US" dirty="0" smtClean="0"/>
              <a:t>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s:y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a:k, f:e, e:f}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dictionary:__________________________________________________________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 smtClean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o, b, 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r]     letters</a:t>
            </a:r>
            <a:r>
              <a:rPr lang="en-US" dirty="0" smtClean="0"/>
              <a:t>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b:b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o:o, o:o, k:k, s:s}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dictionary:__________________________________________________________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You want to store a bunch of colors so you can later choose one at random.</a:t>
            </a:r>
          </a:p>
          <a:p>
            <a:pPr eaLnBrk="1" hangingPunct="1"/>
            <a:r>
              <a:rPr lang="en-US" dirty="0" smtClean="0"/>
              <a:t>Batting order of a baseball team.</a:t>
            </a:r>
          </a:p>
          <a:p>
            <a:pPr eaLnBrk="1" hangingPunct="1"/>
            <a:r>
              <a:rPr lang="en-US" dirty="0" smtClean="0"/>
              <a:t>Students names and their grades on a project.</a:t>
            </a:r>
          </a:p>
          <a:p>
            <a:pPr eaLnBrk="1" hangingPunct="1"/>
            <a:r>
              <a:rPr lang="en-US" dirty="0" smtClean="0"/>
              <a:t>Friends names and their phone numbers</a:t>
            </a:r>
          </a:p>
          <a:p>
            <a:pPr eaLnBrk="1" hangingPunct="1"/>
            <a:r>
              <a:rPr lang="en-US" dirty="0" smtClean="0"/>
              <a:t>Height, width and location of a sports field.</a:t>
            </a:r>
          </a:p>
          <a:p>
            <a:pPr eaLnBrk="1" hangingPunct="1"/>
            <a:r>
              <a:rPr lang="en-US" dirty="0" smtClean="0"/>
              <a:t>Movies a person has watched.</a:t>
            </a:r>
          </a:p>
          <a:p>
            <a:pPr eaLnBrk="1" hangingPunct="1"/>
            <a:r>
              <a:rPr lang="en-US" dirty="0" smtClean="0"/>
              <a:t>Items in a shopping cart.</a:t>
            </a:r>
          </a:p>
          <a:p>
            <a:pPr eaLnBrk="1" hangingPunct="1"/>
            <a:r>
              <a:rPr lang="en-US" dirty="0" smtClean="0"/>
              <a:t>A student's grades.</a:t>
            </a:r>
          </a:p>
        </p:txBody>
      </p:sp>
    </p:spTree>
    <p:extLst>
      <p:ext uri="{BB962C8B-B14F-4D97-AF65-F5344CB8AC3E}">
        <p14:creationId xmlns:p14="http://schemas.microsoft.com/office/powerpoint/2010/main" val="88471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grades for all students in a class</a:t>
            </a:r>
          </a:p>
          <a:p>
            <a:pPr eaLnBrk="1" hangingPunct="1"/>
            <a:r>
              <a:rPr lang="en-US" dirty="0" smtClean="0"/>
              <a:t>All books in a store arranged by category</a:t>
            </a:r>
          </a:p>
          <a:p>
            <a:pPr eaLnBrk="1" hangingPunct="1"/>
            <a:r>
              <a:rPr lang="en-US" dirty="0" smtClean="0"/>
              <a:t>Many recipes each containing many steps</a:t>
            </a:r>
          </a:p>
          <a:p>
            <a:pPr eaLnBrk="1" hangingPunct="1"/>
            <a:r>
              <a:rPr lang="en-US" dirty="0" smtClean="0"/>
              <a:t>Phone numbers that have been called this month on a phone plan divided by area and country code for billing simplicity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050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would like to store data for the class so that we can:</a:t>
            </a:r>
            <a:endParaRPr lang="en-US" dirty="0" smtClean="0"/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Access the entire class list easily</a:t>
            </a:r>
          </a:p>
          <a:p>
            <a:pPr lvl="1" eaLnBrk="1" hangingPunct="1"/>
            <a:r>
              <a:rPr lang="en-US" dirty="0" smtClean="0"/>
              <a:t>Access </a:t>
            </a:r>
            <a:r>
              <a:rPr lang="en-US" dirty="0"/>
              <a:t>a</a:t>
            </a:r>
            <a:r>
              <a:rPr lang="en-US" dirty="0" smtClean="0"/>
              <a:t> section list easily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Sometimes it can be helpful to store a structure inside another structure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6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248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 2</vt:lpstr>
      <vt:lpstr>Office Theme</vt:lpstr>
      <vt:lpstr>CSc 110, Autumn 2017</vt:lpstr>
      <vt:lpstr>Exercise</vt:lpstr>
      <vt:lpstr>What is the right structure?</vt:lpstr>
      <vt:lpstr>What is the right structure?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6</cp:revision>
  <dcterms:created xsi:type="dcterms:W3CDTF">2016-11-02T01:48:05Z</dcterms:created>
  <dcterms:modified xsi:type="dcterms:W3CDTF">2017-11-17T06:51:02Z</dcterms:modified>
</cp:coreProperties>
</file>