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Autumn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33: </a:t>
            </a:r>
            <a:r>
              <a:rPr lang="en-US" dirty="0" smtClean="0"/>
              <a:t>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3190264"/>
            <a:ext cx="7706719" cy="277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store data for the class so that we can: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Access the entire class list easily</a:t>
            </a:r>
          </a:p>
          <a:p>
            <a:pPr lvl="1" eaLnBrk="1" hangingPunct="1"/>
            <a:r>
              <a:rPr lang="en-US" dirty="0" smtClean="0"/>
              <a:t>Access </a:t>
            </a:r>
            <a:r>
              <a:rPr lang="en-US" dirty="0"/>
              <a:t>a</a:t>
            </a:r>
            <a:r>
              <a:rPr lang="en-US" dirty="0" smtClean="0"/>
              <a:t> section list easily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lvl="1"/>
            <a:r>
              <a:rPr lang="en-US" dirty="0" smtClean="0"/>
              <a:t>Sometimes it can be helpful to store a structure inside another structure</a:t>
            </a:r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</a:p>
        </p:txBody>
      </p:sp>
    </p:spTree>
    <p:extLst>
      <p:ext uri="{BB962C8B-B14F-4D97-AF65-F5344CB8AC3E}">
        <p14:creationId xmlns:p14="http://schemas.microsoft.com/office/powerpoint/2010/main" val="88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185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2</vt:lpstr>
      <vt:lpstr>Office Theme</vt:lpstr>
      <vt:lpstr>CSc 110, Autumn 2017</vt:lpstr>
      <vt:lpstr>Exercise</vt:lpstr>
      <vt:lpstr>What is the right structure?</vt:lpstr>
      <vt:lpstr>What is the right structure?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2016-11-02T01:48:05Z</dcterms:created>
  <dcterms:modified xsi:type="dcterms:W3CDTF">2017-11-20T13:35:40Z</dcterms:modified>
</cp:coreProperties>
</file>