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58" autoAdjust="0"/>
    <p:restoredTop sz="94660"/>
  </p:normalViewPr>
  <p:slideViewPr>
    <p:cSldViewPr snapToGrid="0">
      <p:cViewPr>
        <p:scale>
          <a:sx n="54" d="100"/>
          <a:sy n="54" d="100"/>
        </p:scale>
        <p:origin x="712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Autumn 2017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33: 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3190264"/>
            <a:ext cx="7706719" cy="277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2d Structure Review</a:t>
            </a:r>
            <a:endParaRPr lang="en-US" dirty="0" smtClean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the following structure: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{'Ali':[10, 16, 20, 13, 3, 17], 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'Ken':[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'Daniel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':[8, 10, 20, 20, 20, 20]}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I access Ken's grade on project 3?</a:t>
            </a:r>
          </a:p>
          <a:p>
            <a:pPr eaLnBrk="1" hangingPunct="1"/>
            <a:r>
              <a:rPr lang="en-US" dirty="0" smtClean="0"/>
              <a:t>How can I find out how many students are in my class / grades?</a:t>
            </a:r>
          </a:p>
          <a:p>
            <a:pPr eaLnBrk="1" hangingPunct="1"/>
            <a:r>
              <a:rPr lang="en-US" dirty="0" smtClean="0"/>
              <a:t>How can I find out how many projects a student has done?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5034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the following code produce?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grades = {'Ali':[10, 16, 20, 13, 3, 17],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'Ken':[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'Daniel':[8, 10, 20, 20, 20, 20]}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print(mystery(grades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mystery(grades,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student in grades: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+= grades[student][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total 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(grades)</a:t>
            </a:r>
          </a:p>
        </p:txBody>
      </p:sp>
    </p:spTree>
    <p:extLst>
      <p:ext uri="{BB962C8B-B14F-4D97-AF65-F5344CB8AC3E}">
        <p14:creationId xmlns:p14="http://schemas.microsoft.com/office/powerpoint/2010/main" val="406576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to calculate the average grade of all students on all assignments.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get access to each grade?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know how many grades we need to sum?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0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returns a list where each element in the list is the average score for that particular assignment number.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0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returns the project number that the student scored highest on.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Use the list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smtClean="0">
                <a:latin typeface="Calibri (Body)"/>
                <a:cs typeface="Courier New" panose="02070309020205020404" pitchFamily="49" charset="0"/>
              </a:rPr>
              <a:t> function</a:t>
            </a: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5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287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(Body)</vt:lpstr>
      <vt:lpstr>Calibri Light</vt:lpstr>
      <vt:lpstr>Courier New</vt:lpstr>
      <vt:lpstr>Wingdings 2</vt:lpstr>
      <vt:lpstr>Office Theme</vt:lpstr>
      <vt:lpstr>CSc 110, Autumn 2017</vt:lpstr>
      <vt:lpstr>2d Structure Review</vt:lpstr>
      <vt:lpstr>Exercise</vt:lpstr>
      <vt:lpstr>Exercise</vt:lpstr>
      <vt:lpstr>Exercise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10</cp:revision>
  <dcterms:created xsi:type="dcterms:W3CDTF">2016-11-02T01:48:05Z</dcterms:created>
  <dcterms:modified xsi:type="dcterms:W3CDTF">2017-11-27T07:06:39Z</dcterms:modified>
</cp:coreProperties>
</file>