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4" r:id="rId3"/>
    <p:sldId id="271" r:id="rId4"/>
    <p:sldId id="276" r:id="rId5"/>
    <p:sldId id="275" r:id="rId6"/>
    <p:sldId id="274" r:id="rId7"/>
    <p:sldId id="279" r:id="rId8"/>
    <p:sldId id="278" r:id="rId9"/>
    <p:sldId id="280" r:id="rId10"/>
    <p:sldId id="283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98" autoAdjust="0"/>
  </p:normalViewPr>
  <p:slideViewPr>
    <p:cSldViewPr snapToGrid="0">
      <p:cViewPr>
        <p:scale>
          <a:sx n="85" d="100"/>
          <a:sy n="85" d="100"/>
        </p:scale>
        <p:origin x="30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E8B88-4788-4992-87CE-5BC345704C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103D4-09AF-4D77-8BE5-8FEA0B0CA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2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DD29-4041-4D1D-B599-37B5A4DA1C27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9FA-7C7C-4AA9-8E6A-45E90A5A2297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FCC-CE3B-4865-A07D-DF1F60CE3931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0336-BAA8-4C1B-8E9F-3050ED8F9528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C21-A561-4722-AFB9-CA7F26EDA8B2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6298-95A6-41AC-B680-616BEC08420B}" type="datetime1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AFF8-BEB9-4CB0-848B-FFE49FEBE38D}" type="datetime1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F0DE-0D0C-40C2-82A2-7511A2E47E24}" type="datetime1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E03-507A-4FE1-BBA1-5CAD9D12F586}" type="datetime1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658-3682-4768-B177-D1FF2D18F29D}" type="datetime1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5A3D-3A0E-4D70-BE59-2C90862C87FC}" type="datetime1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22D2E-7CDE-4AEC-92F2-D5D82CD4FBEF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2230733"/>
            <a:ext cx="7772400" cy="142175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31: 2D Structures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1933" y="3465846"/>
            <a:ext cx="7008133" cy="190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926" y="112684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Sarah</a:t>
            </a:r>
            <a:r>
              <a:rPr lang="en-US" dirty="0" smtClean="0"/>
              <a:t>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Joshua</a:t>
            </a:r>
            <a:endParaRPr lang="en-US" u="sng" dirty="0" smtClean="0">
              <a:latin typeface="Courier New"/>
              <a:cs typeface="Courier New"/>
            </a:endParaRP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897" y="1262259"/>
            <a:ext cx="11953103" cy="53685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This works but what if we looked for someone out of the friend network?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What is the problem with </a:t>
            </a:r>
            <a:r>
              <a:rPr lang="en-US" dirty="0" err="1" smtClean="0">
                <a:latin typeface="Courier New" panose="02070309020205020404" pitchFamily="49" charset="0"/>
              </a:rPr>
              <a:t>current_friends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latin typeface="Courier New" panose="02070309020205020404" pitchFamily="49" charset="0"/>
              </a:rPr>
              <a:t>new_friends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{'Christopher', 'Andrew', 'Emily'}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latin typeface="Courier New" panose="02070309020205020404" pitchFamily="49" charset="0"/>
              </a:rPr>
              <a:t>current_friends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{'Christopher', 'Sarah', 'Andrew', 'Emily'}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latin typeface="Courier New" panose="02070309020205020404" pitchFamily="49" charset="0"/>
              </a:rPr>
              <a:t>new_friends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{'Sarah', 'Ashley', 'Andrew', 'Emily', 'Jacob', 'Joshua', 'Christopher'}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latin typeface="Courier New" panose="02070309020205020404" pitchFamily="49" charset="0"/>
              </a:rPr>
              <a:t>current_friends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{'Ashley', 'Jacob', 'Joshua', 'Sarah', 'Andrew', 'Emily', 'Christopher'}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distance is:  </a:t>
            </a:r>
            <a:r>
              <a:rPr lang="en-US" dirty="0" smtClean="0">
                <a:latin typeface="Courier New" panose="02070309020205020404" pitchFamily="49" charset="0"/>
              </a:rPr>
              <a:t>2</a:t>
            </a:r>
          </a:p>
          <a:p>
            <a:pPr lvl="1">
              <a:lnSpc>
                <a:spcPct val="7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2800" dirty="0"/>
              <a:t>We are never removing names that we have already seen.</a:t>
            </a:r>
          </a:p>
          <a:p>
            <a:pPr lvl="1">
              <a:lnSpc>
                <a:spcPct val="70000"/>
              </a:lnSpc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0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6" y="298451"/>
            <a:ext cx="11723208" cy="13255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Pseudocode for </a:t>
            </a:r>
            <a:r>
              <a:rPr lang="en-US" dirty="0" smtClean="0"/>
              <a:t>finding the distance  – Version2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1353800" cy="56339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i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initialize a current set of friends to name1</a:t>
            </a: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Initialize a set of already seen friends to name1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i</a:t>
            </a:r>
            <a:r>
              <a:rPr lang="en-US" i="1" dirty="0" smtClean="0">
                <a:cs typeface="Courier New" panose="02070309020205020404" pitchFamily="49" charset="0"/>
              </a:rPr>
              <a:t>nitialize distance to zero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w</a:t>
            </a:r>
            <a:r>
              <a:rPr lang="en-US" i="1" dirty="0" smtClean="0">
                <a:cs typeface="Courier New" panose="02070309020205020404" pitchFamily="49" charset="0"/>
              </a:rPr>
              <a:t>hile name2 not found in current set of friends and length of current friends not zero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increment the distance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make a new set of friends from the current set using the dictionary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to reference the sets of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already seen friends is assigned to the union of itself and current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set the current set of friends to the new set of friends minus the already seen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if  the length of the current set of friends is not zero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print the distance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e</a:t>
            </a:r>
            <a:r>
              <a:rPr lang="en-US" i="1" dirty="0" smtClean="0">
                <a:cs typeface="Courier New" panose="02070309020205020404" pitchFamily="49" charset="0"/>
              </a:rPr>
              <a:t>lse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print not connected</a:t>
            </a: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27221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84886"/>
            <a:ext cx="12192000" cy="6194855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Reads in a dot file with friendship </a:t>
            </a:r>
            <a:r>
              <a:rPr lang="en-US" sz="2800" dirty="0" smtClean="0">
                <a:latin typeface="Courier New" panose="02070309020205020404" pitchFamily="49" charset="0"/>
              </a:rPr>
              <a:t>data</a:t>
            </a: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</a:rPr>
              <a:t>– Version2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</a:rPr>
              <a:t>def</a:t>
            </a:r>
            <a:r>
              <a:rPr lang="en-US" sz="2800" dirty="0">
                <a:latin typeface="Courier New" panose="02070309020205020404" pitchFamily="49" charset="0"/>
              </a:rPr>
              <a:t> main():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file = open("friends.dot")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lines = </a:t>
            </a:r>
            <a:r>
              <a:rPr lang="en-US" sz="2800" dirty="0" err="1">
                <a:latin typeface="Courier New" panose="02070309020205020404" pitchFamily="49" charset="0"/>
              </a:rPr>
              <a:t>file.readlines</a:t>
            </a:r>
            <a:r>
              <a:rPr lang="en-US" sz="2800" dirty="0">
                <a:latin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friends = </a:t>
            </a:r>
            <a:r>
              <a:rPr lang="en-US" sz="2800" dirty="0" err="1" smtClean="0">
                <a:latin typeface="Courier New" panose="02070309020205020404" pitchFamily="49" charset="0"/>
              </a:rPr>
              <a:t>create_dict</a:t>
            </a:r>
            <a:r>
              <a:rPr lang="en-US" sz="2800" dirty="0" smtClean="0">
                <a:latin typeface="Courier New" panose="02070309020205020404" pitchFamily="49" charset="0"/>
              </a:rPr>
              <a:t>(</a:t>
            </a:r>
            <a:r>
              <a:rPr lang="en-US" sz="2800" dirty="0">
                <a:latin typeface="Courier New" panose="02070309020205020404" pitchFamily="49" charset="0"/>
              </a:rPr>
              <a:t>lines)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	  name1 </a:t>
            </a:r>
            <a:r>
              <a:rPr lang="en-US" sz="2800" dirty="0">
                <a:latin typeface="Courier New" panose="02070309020205020404" pitchFamily="49" charset="0"/>
              </a:rPr>
              <a:t>= input("Enter a name: ")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name2 = input("Enter a name: ")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#Are name1 and name2 </a:t>
            </a:r>
            <a:r>
              <a:rPr lang="en-US" sz="2800" dirty="0" smtClean="0">
                <a:latin typeface="Courier New" panose="02070309020205020404" pitchFamily="49" charset="0"/>
              </a:rPr>
              <a:t>friends</a:t>
            </a:r>
            <a:r>
              <a:rPr lang="en-US" sz="2800" dirty="0" smtClean="0">
                <a:latin typeface="Courier New" panose="02070309020205020404" pitchFamily="49" charset="0"/>
              </a:rPr>
              <a:t>?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    </a:t>
            </a:r>
            <a:r>
              <a:rPr lang="en-US" sz="2800" dirty="0" err="1" smtClean="0">
                <a:latin typeface="Courier New" panose="02070309020205020404" pitchFamily="49" charset="0"/>
              </a:rPr>
              <a:t>current_friends</a:t>
            </a:r>
            <a:r>
              <a:rPr lang="en-US" sz="2800" dirty="0" smtClean="0">
                <a:latin typeface="Courier New" panose="02070309020205020404" pitchFamily="49" charset="0"/>
              </a:rPr>
              <a:t> </a:t>
            </a:r>
            <a:r>
              <a:rPr lang="en-US" sz="2800" dirty="0">
                <a:latin typeface="Courier New" panose="02070309020205020404" pitchFamily="49" charset="0"/>
              </a:rPr>
              <a:t>= {name1}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</a:rPr>
              <a:t>already_seen</a:t>
            </a:r>
            <a:r>
              <a:rPr lang="en-US" sz="2800" dirty="0">
                <a:latin typeface="Courier New" panose="02070309020205020404" pitchFamily="49" charset="0"/>
              </a:rPr>
              <a:t> = {name1}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distance = 0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# stops when the friend is found or there is no possibility of a connection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while(name2 not in 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 and </a:t>
            </a:r>
            <a:r>
              <a:rPr lang="en-US" sz="2800" dirty="0" err="1">
                <a:latin typeface="Courier New" panose="02070309020205020404" pitchFamily="49" charset="0"/>
              </a:rPr>
              <a:t>len</a:t>
            </a:r>
            <a:r>
              <a:rPr lang="en-US" sz="2800" dirty="0">
                <a:latin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) != 0):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distance += 1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</a:t>
            </a:r>
            <a:r>
              <a:rPr lang="en-US" sz="2800" dirty="0" err="1">
                <a:latin typeface="Courier New" panose="02070309020205020404" pitchFamily="49" charset="0"/>
              </a:rPr>
              <a:t>new_friends</a:t>
            </a:r>
            <a:r>
              <a:rPr lang="en-US" sz="2800" dirty="0">
                <a:latin typeface="Courier New" panose="02070309020205020404" pitchFamily="49" charset="0"/>
              </a:rPr>
              <a:t> = set()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# builds up a set of the friends of the current friends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for friend in 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    </a:t>
            </a:r>
            <a:r>
              <a:rPr lang="en-US" sz="2800" dirty="0" err="1">
                <a:latin typeface="Courier New" panose="02070309020205020404" pitchFamily="49" charset="0"/>
              </a:rPr>
              <a:t>new_friends</a:t>
            </a:r>
            <a:r>
              <a:rPr lang="en-US" sz="2800" dirty="0">
                <a:latin typeface="Courier New" panose="02070309020205020404" pitchFamily="49" charset="0"/>
              </a:rPr>
              <a:t> = </a:t>
            </a:r>
            <a:r>
              <a:rPr lang="en-US" sz="2800" dirty="0" err="1">
                <a:latin typeface="Courier New" panose="02070309020205020404" pitchFamily="49" charset="0"/>
              </a:rPr>
              <a:t>new_friends</a:t>
            </a:r>
            <a:r>
              <a:rPr lang="en-US" sz="2800" dirty="0">
                <a:latin typeface="Courier New" panose="02070309020205020404" pitchFamily="49" charset="0"/>
              </a:rPr>
              <a:t> | friends[friend]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</a:t>
            </a:r>
            <a:r>
              <a:rPr lang="en-US" sz="2800" dirty="0" err="1">
                <a:latin typeface="Courier New" panose="02070309020205020404" pitchFamily="49" charset="0"/>
              </a:rPr>
              <a:t>already_seen</a:t>
            </a:r>
            <a:r>
              <a:rPr lang="en-US" sz="2800" dirty="0">
                <a:latin typeface="Courier New" panose="02070309020205020404" pitchFamily="49" charset="0"/>
              </a:rPr>
              <a:t> = </a:t>
            </a:r>
            <a:r>
              <a:rPr lang="en-US" sz="2800" dirty="0" err="1">
                <a:latin typeface="Courier New" panose="02070309020205020404" pitchFamily="49" charset="0"/>
              </a:rPr>
              <a:t>already_seen</a:t>
            </a:r>
            <a:r>
              <a:rPr lang="en-US" sz="2800" dirty="0">
                <a:latin typeface="Courier New" panose="02070309020205020404" pitchFamily="49" charset="0"/>
              </a:rPr>
              <a:t> | 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# replaces current friends and gets rid of friends looked at before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 = </a:t>
            </a:r>
            <a:r>
              <a:rPr lang="en-US" sz="2800" dirty="0" err="1">
                <a:latin typeface="Courier New" panose="02070309020205020404" pitchFamily="49" charset="0"/>
              </a:rPr>
              <a:t>new_friends</a:t>
            </a:r>
            <a:r>
              <a:rPr lang="en-US" sz="2800" dirty="0">
                <a:latin typeface="Courier New" panose="02070309020205020404" pitchFamily="49" charset="0"/>
              </a:rPr>
              <a:t> - </a:t>
            </a:r>
            <a:r>
              <a:rPr lang="en-US" sz="2800" dirty="0" err="1">
                <a:latin typeface="Courier New" panose="02070309020205020404" pitchFamily="49" charset="0"/>
              </a:rPr>
              <a:t>already_seen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if(</a:t>
            </a:r>
            <a:r>
              <a:rPr lang="en-US" sz="2800" dirty="0" err="1">
                <a:latin typeface="Courier New" panose="02070309020205020404" pitchFamily="49" charset="0"/>
              </a:rPr>
              <a:t>len</a:t>
            </a:r>
            <a:r>
              <a:rPr lang="en-US" sz="2800" dirty="0">
                <a:latin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) != 0):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print("found at distance " + </a:t>
            </a:r>
            <a:r>
              <a:rPr lang="en-US" sz="2800" dirty="0" err="1">
                <a:latin typeface="Courier New" panose="02070309020205020404" pitchFamily="49" charset="0"/>
              </a:rPr>
              <a:t>str</a:t>
            </a:r>
            <a:r>
              <a:rPr lang="en-US" sz="2800" dirty="0">
                <a:latin typeface="Courier New" panose="02070309020205020404" pitchFamily="49" charset="0"/>
              </a:rPr>
              <a:t>(distance))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else: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print("sorry they are not connected")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allows a user to ask the distance between two people in a network of friends.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If person 1 and person 2 are friends then they are at distance 1</a:t>
            </a:r>
          </a:p>
          <a:p>
            <a:pPr lvl="1" eaLnBrk="1" hangingPunct="1"/>
            <a:r>
              <a:rPr lang="en-US" dirty="0" smtClean="0"/>
              <a:t>If person 2 is friends with a friend of person 2 they are at distance 2</a:t>
            </a:r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1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0" y="506467"/>
            <a:ext cx="7704856" cy="777949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90516" y="729340"/>
            <a:ext cx="5130164" cy="53867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graph </a:t>
            </a:r>
            <a:r>
              <a:rPr lang="en-US" sz="2200" dirty="0">
                <a:latin typeface="Courier New" panose="02070309020205020404" pitchFamily="49" charset="0"/>
              </a:rPr>
              <a:t>{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Ashley -- Christopher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Ashley -- Emily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Ashley -- Joshua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Christopher -- Andrew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Emily -- Joshua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Jacob -- Christopher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Jessica -- Ashley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Sarah -- Andrew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Sarah -- Christopher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Sarah -- Emily   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Stuart -- Jacob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}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200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200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10010" y="6268733"/>
            <a:ext cx="2035476" cy="301844"/>
          </a:xfrm>
        </p:spPr>
        <p:txBody>
          <a:bodyPr/>
          <a:lstStyle/>
          <a:p>
            <a:fld id="{B45B346F-8C54-45AA-B173-B13DC6CB4EB3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49" y="526028"/>
            <a:ext cx="5067295" cy="5232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1270" y="5947896"/>
            <a:ext cx="6400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 2 friends at distance 1.</a:t>
            </a:r>
          </a:p>
          <a:p>
            <a:r>
              <a:rPr lang="en-US" sz="2000" dirty="0" smtClean="0"/>
              <a:t>Which </a:t>
            </a:r>
            <a:r>
              <a:rPr lang="en-US" sz="2000" dirty="0" smtClean="0"/>
              <a:t>two people are at the greatest distance?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1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27221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0044" y="584886"/>
            <a:ext cx="12332043" cy="599714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u="sng" dirty="0" smtClean="0">
                <a:latin typeface="Courier New" panose="02070309020205020404" pitchFamily="49" charset="0"/>
              </a:rPr>
              <a:t>Ashley</a:t>
            </a:r>
            <a:r>
              <a:rPr lang="en-US" dirty="0" smtClean="0">
                <a:latin typeface="Courier New" panose="02070309020205020404" pitchFamily="49" charset="0"/>
              </a:rPr>
              <a:t>       </a:t>
            </a:r>
            <a:r>
              <a:rPr lang="en-US" u="sng" dirty="0" smtClean="0">
                <a:latin typeface="Courier New" panose="02070309020205020404" pitchFamily="49" charset="0"/>
              </a:rPr>
              <a:t>Christopher</a:t>
            </a:r>
            <a:r>
              <a:rPr lang="en-US" dirty="0" smtClean="0">
                <a:latin typeface="Courier New" panose="02070309020205020404" pitchFamily="49" charset="0"/>
              </a:rPr>
              <a:t>      </a:t>
            </a:r>
            <a:r>
              <a:rPr lang="en-US" u="sng" dirty="0" smtClean="0">
                <a:latin typeface="Courier New" panose="02070309020205020404" pitchFamily="49" charset="0"/>
              </a:rPr>
              <a:t>Emily 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Christopher   Ashley          Ashley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Emily         Jacob           Joshua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Joshua        Andrew          Sarah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Jessica       Sarah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Note: not all sets of friends shown.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</a:t>
            </a:r>
            <a:r>
              <a:rPr lang="en-US" sz="2800" dirty="0" smtClean="0">
                <a:latin typeface="Courier New" panose="02070309020205020404" pitchFamily="49" charset="0"/>
              </a:rPr>
              <a:t>    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393473" y="892813"/>
            <a:ext cx="4614633" cy="54244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graph {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Ashley -- Christopher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Ashley -- Emily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Ashley -- Joshua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Christopher -- Andrew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Emily -- Joshua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Jacob -- Christopher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Jessica -- Ashley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Sarah -- Andrew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Sarah -- Christopher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Sarah -- Emily    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Stuart -- Jacob</a:t>
            </a:r>
          </a:p>
          <a:p>
            <a:pPr marL="457200" lvl="1" indent="-55563">
              <a:buFont typeface="Arial" panose="020B0604020202020204" pitchFamily="34" charset="0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22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27221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84886"/>
            <a:ext cx="12192000" cy="6194855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Reads in a dot file with friendship </a:t>
            </a:r>
            <a:r>
              <a:rPr lang="en-US" sz="2800" dirty="0" smtClean="0">
                <a:latin typeface="Courier New" panose="02070309020205020404" pitchFamily="49" charset="0"/>
              </a:rPr>
              <a:t>data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</a:t>
            </a:r>
            <a:r>
              <a:rPr lang="en-US" sz="2800" dirty="0" smtClean="0">
                <a:latin typeface="Courier New" panose="02070309020205020404" pitchFamily="49" charset="0"/>
              </a:rPr>
              <a:t>Version </a:t>
            </a:r>
            <a:r>
              <a:rPr lang="en-US" sz="2800" dirty="0" smtClean="0">
                <a:latin typeface="Courier New" panose="02070309020205020404" pitchFamily="49" charset="0"/>
              </a:rPr>
              <a:t>0: </a:t>
            </a:r>
            <a:r>
              <a:rPr lang="en-US" sz="2800" dirty="0" smtClean="0">
                <a:latin typeface="Courier New" panose="02070309020205020404" pitchFamily="49" charset="0"/>
              </a:rPr>
              <a:t>Asks </a:t>
            </a:r>
            <a:r>
              <a:rPr lang="en-US" sz="2800" dirty="0">
                <a:latin typeface="Courier New" panose="02070309020205020404" pitchFamily="49" charset="0"/>
              </a:rPr>
              <a:t>if two people are friends 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</a:rPr>
              <a:t>def</a:t>
            </a:r>
            <a:r>
              <a:rPr lang="en-US" sz="2800" dirty="0">
                <a:latin typeface="Courier New" panose="02070309020205020404" pitchFamily="49" charset="0"/>
              </a:rPr>
              <a:t> main():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file = open("friends.dot")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lines = </a:t>
            </a:r>
            <a:r>
              <a:rPr lang="en-US" sz="2800" dirty="0" err="1">
                <a:latin typeface="Courier New" panose="02070309020205020404" pitchFamily="49" charset="0"/>
              </a:rPr>
              <a:t>file.readlines</a:t>
            </a:r>
            <a:r>
              <a:rPr lang="en-US" sz="2800" dirty="0">
                <a:latin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friends = </a:t>
            </a:r>
            <a:r>
              <a:rPr lang="en-US" sz="2800" dirty="0" err="1" smtClean="0">
                <a:latin typeface="Courier New" panose="02070309020205020404" pitchFamily="49" charset="0"/>
              </a:rPr>
              <a:t>create_dict</a:t>
            </a:r>
            <a:r>
              <a:rPr lang="en-US" sz="2800" dirty="0" smtClean="0">
                <a:latin typeface="Courier New" panose="02070309020205020404" pitchFamily="49" charset="0"/>
              </a:rPr>
              <a:t>(</a:t>
            </a:r>
            <a:r>
              <a:rPr lang="en-US" sz="2800" dirty="0">
                <a:latin typeface="Courier New" panose="02070309020205020404" pitchFamily="49" charset="0"/>
              </a:rPr>
              <a:t>lines)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for name in friends: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print(name, " : ", friends[name])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name1 = input("Enter a name: ")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name2 = input("Enter a name: ")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#Are name1 and name2 </a:t>
            </a:r>
            <a:r>
              <a:rPr lang="en-US" sz="2800" dirty="0" smtClean="0">
                <a:latin typeface="Courier New" panose="02070309020205020404" pitchFamily="49" charset="0"/>
              </a:rPr>
              <a:t>friends?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00599"/>
            <a:ext cx="12192000" cy="628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27221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018" y="0"/>
            <a:ext cx="12103982" cy="6614363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creates and returns a dictionary mapping each person to a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</a:t>
            </a:r>
            <a:r>
              <a:rPr lang="en-US" sz="2800" dirty="0" smtClean="0">
                <a:latin typeface="Courier New" panose="02070309020205020404" pitchFamily="49" charset="0"/>
              </a:rPr>
              <a:t>set of </a:t>
            </a:r>
            <a:r>
              <a:rPr lang="en-US" sz="2800" dirty="0">
                <a:latin typeface="Courier New" panose="02070309020205020404" pitchFamily="49" charset="0"/>
              </a:rPr>
              <a:t>their friends. Creates an entry </a:t>
            </a:r>
            <a:r>
              <a:rPr lang="en-US" sz="2800" dirty="0" smtClean="0">
                <a:latin typeface="Courier New" panose="02070309020205020404" pitchFamily="49" charset="0"/>
              </a:rPr>
              <a:t>for name1 to name2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# </a:t>
            </a:r>
            <a:r>
              <a:rPr lang="en-US" sz="2800" dirty="0" smtClean="0">
                <a:latin typeface="Courier New" panose="02070309020205020404" pitchFamily="49" charset="0"/>
              </a:rPr>
              <a:t>and name2 </a:t>
            </a:r>
            <a:r>
              <a:rPr lang="en-US" sz="2800" dirty="0" smtClean="0">
                <a:latin typeface="Courier New" panose="02070309020205020404" pitchFamily="49" charset="0"/>
              </a:rPr>
              <a:t>to name1.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</a:rPr>
              <a:t>def</a:t>
            </a: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</a:rPr>
              <a:t>create_dict</a:t>
            </a:r>
            <a:r>
              <a:rPr lang="en-US" sz="2800" dirty="0" smtClean="0">
                <a:latin typeface="Courier New" panose="02070309020205020404" pitchFamily="49" charset="0"/>
              </a:rPr>
              <a:t>(</a:t>
            </a:r>
            <a:r>
              <a:rPr lang="en-US" sz="2800" dirty="0">
                <a:latin typeface="Courier New" panose="02070309020205020404" pitchFamily="49" charset="0"/>
              </a:rPr>
              <a:t>lines):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friends = {}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# skip the first and </a:t>
            </a:r>
            <a:r>
              <a:rPr lang="en-US" sz="2800" dirty="0" err="1">
                <a:latin typeface="Courier New" panose="02070309020205020404" pitchFamily="49" charset="0"/>
              </a:rPr>
              <a:t>lst</a:t>
            </a:r>
            <a:r>
              <a:rPr lang="en-US" sz="2800" dirty="0">
                <a:latin typeface="Courier New" panose="02070309020205020404" pitchFamily="49" charset="0"/>
              </a:rPr>
              <a:t> lines as they have dot syntax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for </a:t>
            </a:r>
            <a:r>
              <a:rPr lang="en-US" sz="2800" dirty="0" err="1">
                <a:latin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</a:rPr>
              <a:t> in range(1, </a:t>
            </a:r>
            <a:r>
              <a:rPr lang="en-US" sz="2800" dirty="0" err="1">
                <a:latin typeface="Courier New" panose="02070309020205020404" pitchFamily="49" charset="0"/>
              </a:rPr>
              <a:t>len</a:t>
            </a:r>
            <a:r>
              <a:rPr lang="en-US" sz="2800" dirty="0">
                <a:latin typeface="Courier New" panose="02070309020205020404" pitchFamily="49" charset="0"/>
              </a:rPr>
              <a:t>(lines) - 1):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line = lines[</a:t>
            </a:r>
            <a:r>
              <a:rPr lang="en-US" sz="2800" dirty="0" err="1">
                <a:latin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</a:rPr>
              <a:t>].split()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name1 = line[0]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name2 = line[2]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if (name1 not in friends):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    friends[name1] = set()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friends[name1].add(name2)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if (name2 not in friends):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    friends[name2] = set()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friends[name2].add(name1</a:t>
            </a:r>
            <a:r>
              <a:rPr lang="en-US" sz="2800" dirty="0" smtClean="0">
                <a:latin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     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    </a:t>
            </a:r>
            <a:r>
              <a:rPr lang="en-US" sz="2800" dirty="0">
                <a:latin typeface="Courier New" panose="02070309020205020404" pitchFamily="49" charset="0"/>
              </a:rPr>
              <a:t>return friends</a:t>
            </a:r>
            <a:endParaRPr lang="en-US" sz="2800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riends</a:t>
            </a:r>
            <a:r>
              <a:rPr lang="en-US" dirty="0" smtClean="0"/>
              <a:t> dictionary</a:t>
            </a:r>
            <a:endParaRPr lang="en-US" u="sng" dirty="0" smtClean="0">
              <a:latin typeface="Courier New"/>
              <a:cs typeface="Courier New"/>
            </a:endParaRP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896" y="1565190"/>
            <a:ext cx="11953103" cy="4860324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 content of the </a:t>
            </a:r>
            <a:r>
              <a:rPr lang="en-US" dirty="0" smtClean="0">
                <a:latin typeface="Courier New"/>
                <a:cs typeface="Courier New"/>
              </a:rPr>
              <a:t>friends</a:t>
            </a:r>
            <a:r>
              <a:rPr lang="en-US" dirty="0" smtClean="0"/>
              <a:t> dictionary is</a:t>
            </a:r>
            <a:r>
              <a:rPr lang="en-US" dirty="0"/>
              <a:t>:</a:t>
            </a:r>
            <a:endParaRPr lang="en-US" dirty="0" smtClean="0"/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dirty="0" smtClean="0">
                <a:latin typeface="Courier New" panose="02070309020205020404" pitchFamily="49" charset="0"/>
              </a:rPr>
              <a:t>{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Stuart  </a:t>
            </a:r>
            <a:r>
              <a:rPr lang="en-US" dirty="0">
                <a:latin typeface="Courier New" panose="02070309020205020404" pitchFamily="49" charset="0"/>
              </a:rPr>
              <a:t>:  {'Jacob'}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Jacob   :  </a:t>
            </a:r>
            <a:r>
              <a:rPr lang="en-US" dirty="0">
                <a:latin typeface="Courier New" panose="02070309020205020404" pitchFamily="49" charset="0"/>
              </a:rPr>
              <a:t>{'Stuart', 'Christopher'}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Ashley  :  </a:t>
            </a:r>
            <a:r>
              <a:rPr lang="en-US" dirty="0">
                <a:latin typeface="Courier New" panose="02070309020205020404" pitchFamily="49" charset="0"/>
              </a:rPr>
              <a:t>{'Christopher', 'Emily', 'Joshua', 'Jessica'}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Sarah   :  </a:t>
            </a:r>
            <a:r>
              <a:rPr lang="en-US" dirty="0">
                <a:latin typeface="Courier New" panose="02070309020205020404" pitchFamily="49" charset="0"/>
              </a:rPr>
              <a:t>{'Christopher', 'Andrew', 'Emily'}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Jessica :  </a:t>
            </a:r>
            <a:r>
              <a:rPr lang="en-US" dirty="0">
                <a:latin typeface="Courier New" panose="02070309020205020404" pitchFamily="49" charset="0"/>
              </a:rPr>
              <a:t>{'Ashley'}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Andrew  </a:t>
            </a:r>
            <a:r>
              <a:rPr lang="en-US" dirty="0">
                <a:latin typeface="Courier New" panose="02070309020205020404" pitchFamily="49" charset="0"/>
              </a:rPr>
              <a:t>:  {'Christopher', 'Sarah'}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Emily   :  </a:t>
            </a:r>
            <a:r>
              <a:rPr lang="en-US" dirty="0">
                <a:latin typeface="Courier New" panose="02070309020205020404" pitchFamily="49" charset="0"/>
              </a:rPr>
              <a:t>{'Ashley', 'Joshua', 'Sarah'}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Joshua  </a:t>
            </a:r>
            <a:r>
              <a:rPr lang="en-US" dirty="0">
                <a:latin typeface="Courier New" panose="02070309020205020404" pitchFamily="49" charset="0"/>
              </a:rPr>
              <a:t>:  {'Ashley', 'Emily'}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Christopher  </a:t>
            </a:r>
            <a:r>
              <a:rPr lang="en-US" dirty="0">
                <a:latin typeface="Courier New" panose="02070309020205020404" pitchFamily="49" charset="0"/>
              </a:rPr>
              <a:t>:  {'Jacob', 'Ashley', 'Andrew', 'Sarah</a:t>
            </a:r>
            <a:r>
              <a:rPr lang="en-US" dirty="0" smtClean="0">
                <a:latin typeface="Courier New" panose="02070309020205020404" pitchFamily="49" charset="0"/>
              </a:rPr>
              <a:t>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5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0" y="506467"/>
            <a:ext cx="7704856" cy="777949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90516" y="729340"/>
            <a:ext cx="5130164" cy="5386745"/>
          </a:xfrm>
        </p:spPr>
        <p:txBody>
          <a:bodyPr>
            <a:normAutofit/>
          </a:bodyPr>
          <a:lstStyle/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200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200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10010" y="6268733"/>
            <a:ext cx="2035476" cy="301844"/>
          </a:xfrm>
        </p:spPr>
        <p:txBody>
          <a:bodyPr/>
          <a:lstStyle/>
          <a:p>
            <a:fld id="{B45B346F-8C54-45AA-B173-B13DC6CB4EB3}" type="slidenum">
              <a:rPr lang="en-US" smtClean="0"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49" y="526028"/>
            <a:ext cx="5067295" cy="52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4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70" y="578942"/>
            <a:ext cx="11375399" cy="13255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Pseudocode for </a:t>
            </a:r>
            <a:r>
              <a:rPr lang="en-US" dirty="0" smtClean="0"/>
              <a:t>finding the distance  – Version1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1353800" cy="5337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i</a:t>
            </a:r>
            <a:r>
              <a:rPr lang="en-US" i="1" dirty="0" smtClean="0">
                <a:cs typeface="Courier New" panose="02070309020205020404" pitchFamily="49" charset="0"/>
              </a:rPr>
              <a:t>nitialize a current set of friends to name1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i</a:t>
            </a:r>
            <a:r>
              <a:rPr lang="en-US" i="1" dirty="0" smtClean="0">
                <a:cs typeface="Courier New" panose="02070309020205020404" pitchFamily="49" charset="0"/>
              </a:rPr>
              <a:t>nitialize distance to zero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w</a:t>
            </a:r>
            <a:r>
              <a:rPr lang="en-US" i="1" dirty="0" smtClean="0">
                <a:cs typeface="Courier New" panose="02070309020205020404" pitchFamily="49" charset="0"/>
              </a:rPr>
              <a:t>hile name2 not found in current set of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increment the distance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make a new set of friends from the current set using the dictionary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to reference the sets of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set the current set of friends to the union of the current set and new set of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print the distance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</a:t>
            </a:r>
            <a:endParaRPr lang="en-US" i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        </a:t>
            </a:r>
            <a:r>
              <a:rPr lang="en-US" i="1" dirty="0" smtClean="0">
                <a:cs typeface="Courier New" panose="02070309020205020404" pitchFamily="49" charset="0"/>
              </a:rPr>
              <a:t>                 </a:t>
            </a: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841</Words>
  <Application>Microsoft Office PowerPoint</Application>
  <PresentationFormat>Widescreen</PresentationFormat>
  <Paragraphs>192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 2</vt:lpstr>
      <vt:lpstr>Office Theme</vt:lpstr>
      <vt:lpstr>CSc 110, Spring 2017</vt:lpstr>
      <vt:lpstr>Exercise</vt:lpstr>
      <vt:lpstr> </vt:lpstr>
      <vt:lpstr> </vt:lpstr>
      <vt:lpstr> </vt:lpstr>
      <vt:lpstr> </vt:lpstr>
      <vt:lpstr>friends dictionary</vt:lpstr>
      <vt:lpstr> </vt:lpstr>
      <vt:lpstr> Pseudocode for finding the distance  – Version1</vt:lpstr>
      <vt:lpstr>Sarah to Joshua</vt:lpstr>
      <vt:lpstr> Pseudocode for finding the distance  – Version2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53</cp:revision>
  <cp:lastPrinted>2017-04-05T05:30:44Z</cp:lastPrinted>
  <dcterms:created xsi:type="dcterms:W3CDTF">2016-11-02T01:48:05Z</dcterms:created>
  <dcterms:modified xsi:type="dcterms:W3CDTF">2017-04-05T06:36:29Z</dcterms:modified>
</cp:coreProperties>
</file>