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Assg</a:t>
            </a:r>
            <a:r>
              <a:rPr lang="en-US" dirty="0" smtClean="0"/>
              <a:t> 2 is being regraded</a:t>
            </a:r>
          </a:p>
          <a:p>
            <a:pPr lvl="1"/>
            <a:r>
              <a:rPr lang="en-US" dirty="0" smtClean="0"/>
              <a:t>hope to have the “fixed” scores to you by tomorrow</a:t>
            </a:r>
          </a:p>
          <a:p>
            <a:r>
              <a:rPr lang="en-US" dirty="0" smtClean="0"/>
              <a:t>Link to partial credit info will be sent along with your revised grade report</a:t>
            </a:r>
          </a:p>
          <a:p>
            <a:pPr lvl="1"/>
            <a:r>
              <a:rPr lang="en-US" dirty="0" smtClean="0"/>
              <a:t>deadline for partial credit will be 2 weeks from when the grade report is sent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9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open the quiz until instructor says so</a:t>
            </a:r>
          </a:p>
          <a:p>
            <a:pPr lvl="1"/>
            <a:r>
              <a:rPr lang="en-US" dirty="0" smtClean="0"/>
              <a:t>this is to be fair to all students</a:t>
            </a:r>
          </a:p>
          <a:p>
            <a:pPr lvl="1"/>
            <a:endParaRPr lang="en-US" dirty="0"/>
          </a:p>
          <a:p>
            <a:r>
              <a:rPr lang="en-US" dirty="0" smtClean="0"/>
              <a:t>TAs will not accept completed quizzes until the end when everyone has to stop writing</a:t>
            </a:r>
          </a:p>
          <a:p>
            <a:pPr lvl="1"/>
            <a:r>
              <a:rPr lang="en-US" dirty="0" smtClean="0"/>
              <a:t>this is to be fair to all students</a:t>
            </a:r>
          </a:p>
          <a:p>
            <a:pPr lvl="1"/>
            <a:r>
              <a:rPr lang="en-US" dirty="0" smtClean="0"/>
              <a:t>please stay </a:t>
            </a:r>
            <a:r>
              <a:rPr lang="en-US" smtClean="0"/>
              <a:t>in your seats when you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3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Announcements</vt:lpstr>
      <vt:lpstr>Quiz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Saumya Debray</dc:creator>
  <cp:lastModifiedBy>Saumya Debray</cp:lastModifiedBy>
  <cp:revision>7</cp:revision>
  <dcterms:created xsi:type="dcterms:W3CDTF">2006-08-16T00:00:00Z</dcterms:created>
  <dcterms:modified xsi:type="dcterms:W3CDTF">2016-02-11T22:05:10Z</dcterms:modified>
</cp:coreProperties>
</file>