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Override PartName="/docProps/custom.xml" ContentType="application/vnd.openxmlformats-officedocument.custom-properties+xml"/>
  <Override PartName="/ppt/slideLayouts/slideLayout5.xml" ContentType="application/vnd.openxmlformats-officedocument.presentationml.slideLayout+xml"/>
  <Override PartName="/ppt/slides/slide4.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SpecialPlsOnTitleSld="0" saveSubsetFonts="1">
  <p:sldMasterIdLst>
    <p:sldMasterId id="2147483656" r:id="rId1"/>
  </p:sldMasterIdLst>
  <p:notesMasterIdLst>
    <p:notesMasterId r:id="rId13"/>
  </p:notesMasterIdLst>
  <p:handoutMasterIdLst>
    <p:handoutMasterId r:id="rId14"/>
  </p:handoutMasterIdLst>
  <p:sldIdLst>
    <p:sldId id="256" r:id="rId2"/>
    <p:sldId id="271" r:id="rId3"/>
    <p:sldId id="263" r:id="rId4"/>
    <p:sldId id="264" r:id="rId5"/>
    <p:sldId id="265" r:id="rId6"/>
    <p:sldId id="266" r:id="rId7"/>
    <p:sldId id="267" r:id="rId8"/>
    <p:sldId id="268" r:id="rId9"/>
    <p:sldId id="269" r:id="rId10"/>
    <p:sldId id="270" r:id="rId11"/>
    <p:sldId id="272" r:id="rId12"/>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clrMru>
    <a:srgbClr val="ED2939"/>
    <a:srgbClr val="0065BD"/>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varScale="1">
        <p:scale>
          <a:sx n="87" d="100"/>
          <a:sy n="87" d="100"/>
        </p:scale>
        <p:origin x="-960"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05" d="100"/>
          <a:sy n="105" d="100"/>
        </p:scale>
        <p:origin x="-3496" y="-11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0707ABB-10EA-D548-93A3-EE4C1358F07F}" type="datetime1">
              <a:rPr lang="en-US" smtClean="0"/>
              <a:pPr/>
              <a:t>11/7/12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CA779D1-F15F-914B-ADDF-7A5561BA3B8C}"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endParaRPr lang="fi-FI"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fld id="{F9307838-22FD-C648-A9DD-9A4132CC5EC5}" type="datetime1">
              <a:rPr lang="en-US" smtClean="0"/>
              <a:pPr/>
              <a:t>11/7/12</a:t>
            </a:fld>
            <a:endParaRPr lang="fi-FI"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fi-FI"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endParaRPr lang="fi-FI"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fld id="{B605DA8A-5216-4F63-A012-E5BD46E625C2}" type="slidenum">
              <a:rPr lang="fi-FI" smtClean="0"/>
              <a:pPr/>
              <a:t>‹#›</a:t>
            </a:fld>
            <a:endParaRPr lang="fi-FI" dirty="0"/>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605DA8A-5216-4F63-A012-E5BD46E625C2}" type="slidenum">
              <a:rPr lang="fi-FI" smtClean="0"/>
              <a:pPr/>
              <a:t>2</a:t>
            </a:fld>
            <a:endParaRPr lang="fi-FI"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is passed and what is expected</a:t>
            </a:r>
            <a:endParaRPr lang="en-US" dirty="0"/>
          </a:p>
        </p:txBody>
      </p:sp>
      <p:sp>
        <p:nvSpPr>
          <p:cNvPr id="4" name="Slide Number Placeholder 3"/>
          <p:cNvSpPr>
            <a:spLocks noGrp="1"/>
          </p:cNvSpPr>
          <p:nvPr>
            <p:ph type="sldNum" sz="quarter" idx="10"/>
          </p:nvPr>
        </p:nvSpPr>
        <p:spPr/>
        <p:txBody>
          <a:bodyPr/>
          <a:lstStyle/>
          <a:p>
            <a:fld id="{B605DA8A-5216-4F63-A012-E5BD46E625C2}" type="slidenum">
              <a:rPr lang="fi-FI" smtClean="0"/>
              <a:pPr/>
              <a:t>3</a:t>
            </a:fld>
            <a:endParaRPr lang="fi-FI"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Logically you should be able to go through the application layer and hide the original name you are requesting, but at the end for the resolution to happen, someone should lookup a plain name for you, and be able to either hand it to you or tell you how to get it. But then the application should somehow be able to say which part of the network it trusts to send the plain text request, because otherwise if the request is still in the controlling parties hand, then they can just do whatever they wanted to do with it at first place</a:t>
            </a:r>
          </a:p>
          <a:p>
            <a:endParaRPr lang="en-US" dirty="0"/>
          </a:p>
        </p:txBody>
      </p:sp>
      <p:sp>
        <p:nvSpPr>
          <p:cNvPr id="4" name="Slide Number Placeholder 3"/>
          <p:cNvSpPr>
            <a:spLocks noGrp="1"/>
          </p:cNvSpPr>
          <p:nvPr>
            <p:ph type="sldNum" sz="quarter" idx="10"/>
          </p:nvPr>
        </p:nvSpPr>
        <p:spPr/>
        <p:txBody>
          <a:bodyPr/>
          <a:lstStyle/>
          <a:p>
            <a:fld id="{B605DA8A-5216-4F63-A012-E5BD46E625C2}" type="slidenum">
              <a:rPr lang="fi-FI" smtClean="0"/>
              <a:pPr/>
              <a:t>7</a:t>
            </a:fld>
            <a:endParaRPr lang="fi-FI"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2"/>
            <a:r>
              <a:rPr lang="en-US" dirty="0" smtClean="0"/>
              <a:t>User, storage, and query</a:t>
            </a:r>
          </a:p>
          <a:p>
            <a:pPr lvl="3"/>
            <a:r>
              <a:rPr lang="en-US" dirty="0" smtClean="0"/>
              <a:t>User privacy</a:t>
            </a:r>
          </a:p>
          <a:p>
            <a:pPr lvl="3"/>
            <a:r>
              <a:rPr lang="en-US" dirty="0" smtClean="0"/>
              <a:t>Censorship resistance</a:t>
            </a:r>
          </a:p>
          <a:p>
            <a:pPr lvl="3"/>
            <a:r>
              <a:rPr lang="en-US" dirty="0" smtClean="0"/>
              <a:t>Plausible deniability</a:t>
            </a:r>
          </a:p>
          <a:p>
            <a:endParaRPr lang="en-US" dirty="0"/>
          </a:p>
        </p:txBody>
      </p:sp>
      <p:sp>
        <p:nvSpPr>
          <p:cNvPr id="4" name="Slide Number Placeholder 3"/>
          <p:cNvSpPr>
            <a:spLocks noGrp="1"/>
          </p:cNvSpPr>
          <p:nvPr>
            <p:ph type="sldNum" sz="quarter" idx="10"/>
          </p:nvPr>
        </p:nvSpPr>
        <p:spPr/>
        <p:txBody>
          <a:bodyPr/>
          <a:lstStyle/>
          <a:p>
            <a:fld id="{B605DA8A-5216-4F63-A012-E5BD46E625C2}" type="slidenum">
              <a:rPr lang="fi-FI" smtClean="0"/>
              <a:pPr/>
              <a:t>8</a:t>
            </a:fld>
            <a:endParaRPr lang="fi-FI"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reserve="1" userDrawn="1">
  <p:cSld name="Title Slide Red">
    <p:spTree>
      <p:nvGrpSpPr>
        <p:cNvPr id="1" name=""/>
        <p:cNvGrpSpPr/>
        <p:nvPr/>
      </p:nvGrpSpPr>
      <p:grpSpPr>
        <a:xfrm>
          <a:off x="0" y="0"/>
          <a:ext cx="0" cy="0"/>
          <a:chOff x="0" y="0"/>
          <a:chExt cx="0" cy="0"/>
        </a:xfrm>
      </p:grpSpPr>
      <p:sp>
        <p:nvSpPr>
          <p:cNvPr id="8" name="Rectangle 7"/>
          <p:cNvSpPr/>
          <p:nvPr userDrawn="1"/>
        </p:nvSpPr>
        <p:spPr>
          <a:xfrm>
            <a:off x="406800" y="1713600"/>
            <a:ext cx="8326800" cy="3920400"/>
          </a:xfrm>
          <a:prstGeom prst="rect">
            <a:avLst/>
          </a:prstGeom>
          <a:solidFill>
            <a:srgbClr val="ED29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 name="Title 1"/>
          <p:cNvSpPr>
            <a:spLocks noGrp="1"/>
          </p:cNvSpPr>
          <p:nvPr>
            <p:ph type="ctrTitle"/>
          </p:nvPr>
        </p:nvSpPr>
        <p:spPr>
          <a:xfrm>
            <a:off x="572400" y="1771200"/>
            <a:ext cx="7772400" cy="1332000"/>
          </a:xfrm>
        </p:spPr>
        <p:txBody>
          <a:bodyPr/>
          <a:lstStyle>
            <a:lvl1pPr>
              <a:defRPr sz="4000">
                <a:solidFill>
                  <a:schemeClr val="bg1"/>
                </a:solidFill>
              </a:defRPr>
            </a:lvl1pPr>
          </a:lstStyle>
          <a:p>
            <a:r>
              <a:rPr lang="en-US" noProof="0" smtClean="0"/>
              <a:t>Click to edit Master title style</a:t>
            </a:r>
            <a:endParaRPr lang="en-US" noProof="0"/>
          </a:p>
        </p:txBody>
      </p:sp>
      <p:sp>
        <p:nvSpPr>
          <p:cNvPr id="3" name="Subtitle 2"/>
          <p:cNvSpPr>
            <a:spLocks noGrp="1"/>
          </p:cNvSpPr>
          <p:nvPr>
            <p:ph type="subTitle" idx="1"/>
          </p:nvPr>
        </p:nvSpPr>
        <p:spPr>
          <a:xfrm>
            <a:off x="572400" y="3143248"/>
            <a:ext cx="6285600" cy="2340000"/>
          </a:xfrm>
        </p:spPr>
        <p:txBody>
          <a:bodyPr/>
          <a:lstStyle>
            <a:lvl1pPr marL="0" indent="0" algn="l">
              <a:buNone/>
              <a:defRPr>
                <a:solidFill>
                  <a:schemeClr val="bg1"/>
                </a:solidFill>
                <a:latin typeface="Georgia"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smtClean="0"/>
              <a:t>Click to edit Master subtitle style</a:t>
            </a:r>
            <a:endParaRPr lang="en-US" noProof="0"/>
          </a:p>
        </p:txBody>
      </p:sp>
      <p:sp>
        <p:nvSpPr>
          <p:cNvPr id="4" name="Date Placeholder 3"/>
          <p:cNvSpPr>
            <a:spLocks noGrp="1"/>
          </p:cNvSpPr>
          <p:nvPr>
            <p:ph type="dt" sz="half" idx="10"/>
          </p:nvPr>
        </p:nvSpPr>
        <p:spPr>
          <a:xfrm>
            <a:off x="2862000" y="5961600"/>
            <a:ext cx="2026800" cy="176400"/>
          </a:xfrm>
        </p:spPr>
        <p:txBody>
          <a:bodyPr wrap="none" lIns="0" tIns="0" rIns="0" bIns="0"/>
          <a:lstStyle>
            <a:lvl1pPr>
              <a:defRPr sz="1200">
                <a:solidFill>
                  <a:schemeClr val="bg2"/>
                </a:solidFill>
              </a:defRPr>
            </a:lvl1pPr>
          </a:lstStyle>
          <a:p>
            <a:fld id="{7707CFF5-850E-9345-A2F1-BC50FC22DD2F}" type="datetime1">
              <a:rPr lang="en-US" noProof="0" smtClean="0"/>
              <a:pPr/>
              <a:t>11/7/12</a:t>
            </a:fld>
            <a:endParaRPr lang="en-US" noProof="0"/>
          </a:p>
        </p:txBody>
      </p:sp>
      <p:sp>
        <p:nvSpPr>
          <p:cNvPr id="10" name="Text Placeholder 9"/>
          <p:cNvSpPr>
            <a:spLocks noGrp="1"/>
          </p:cNvSpPr>
          <p:nvPr>
            <p:ph type="body" sz="quarter" idx="11"/>
          </p:nvPr>
        </p:nvSpPr>
        <p:spPr>
          <a:xfrm>
            <a:off x="5144400" y="5961600"/>
            <a:ext cx="1962000" cy="633600"/>
          </a:xfrm>
        </p:spPr>
        <p:txBody>
          <a:bodyPr wrap="none" lIns="0" tIns="0" rIns="0" bIns="0"/>
          <a:lstStyle>
            <a:lvl1pPr marL="0" indent="0">
              <a:spcBef>
                <a:spcPts val="0"/>
              </a:spcBef>
              <a:buNone/>
              <a:defRPr sz="1200" b="1">
                <a:solidFill>
                  <a:schemeClr val="bg2"/>
                </a:solidFill>
              </a:defRPr>
            </a:lvl1pPr>
            <a:lvl2pPr marL="741600" indent="-284400">
              <a:spcBef>
                <a:spcPts val="288"/>
              </a:spcBef>
              <a:defRPr lang="fi-FI" sz="1200" kern="1200" dirty="0" smtClean="0">
                <a:solidFill>
                  <a:schemeClr val="tx1"/>
                </a:solidFill>
                <a:latin typeface="+mn-lt"/>
                <a:ea typeface="+mn-ea"/>
                <a:cs typeface="+mn-cs"/>
              </a:defRPr>
            </a:lvl2pPr>
            <a:lvl3pPr>
              <a:defRPr sz="1200"/>
            </a:lvl3pPr>
            <a:lvl4pPr>
              <a:defRPr sz="1200"/>
            </a:lvl4pPr>
            <a:lvl5pPr>
              <a:defRPr sz="1200"/>
            </a:lvl5pPr>
          </a:lstStyle>
          <a:p>
            <a:pPr lvl="0"/>
            <a:r>
              <a:rPr lang="en-US" noProof="0" smtClean="0"/>
              <a:t>Click to edit Master text styles</a:t>
            </a:r>
          </a:p>
          <a:p>
            <a:pPr lvl="1"/>
            <a:r>
              <a:rPr lang="en-US" noProof="0" smtClean="0"/>
              <a:t>Second level</a:t>
            </a:r>
          </a:p>
        </p:txBody>
      </p:sp>
      <p:sp>
        <p:nvSpPr>
          <p:cNvPr id="13" name="Text Placeholder 9"/>
          <p:cNvSpPr>
            <a:spLocks noGrp="1"/>
          </p:cNvSpPr>
          <p:nvPr>
            <p:ph type="body" sz="quarter" idx="12"/>
          </p:nvPr>
        </p:nvSpPr>
        <p:spPr>
          <a:xfrm>
            <a:off x="7426800" y="5961600"/>
            <a:ext cx="1134000" cy="633600"/>
          </a:xfrm>
        </p:spPr>
        <p:txBody>
          <a:bodyPr wrap="none" lIns="0" tIns="0" rIns="0" bIns="0"/>
          <a:lstStyle>
            <a:lvl1pPr marL="0" indent="0">
              <a:spcBef>
                <a:spcPts val="0"/>
              </a:spcBef>
              <a:buNone/>
              <a:defRPr sz="1200" b="1">
                <a:solidFill>
                  <a:schemeClr val="bg2"/>
                </a:solidFill>
              </a:defRPr>
            </a:lvl1pPr>
            <a:lvl2pPr marL="741600" indent="-284400">
              <a:spcBef>
                <a:spcPts val="288"/>
              </a:spcBef>
              <a:defRPr lang="fi-FI" sz="1200" kern="1200" dirty="0" smtClean="0">
                <a:solidFill>
                  <a:schemeClr val="tx1"/>
                </a:solidFill>
                <a:latin typeface="+mn-lt"/>
                <a:ea typeface="+mn-ea"/>
                <a:cs typeface="+mn-cs"/>
              </a:defRPr>
            </a:lvl2pPr>
            <a:lvl3pPr>
              <a:defRPr sz="1200"/>
            </a:lvl3pPr>
            <a:lvl4pPr>
              <a:defRPr sz="1200"/>
            </a:lvl4pPr>
            <a:lvl5pPr>
              <a:defRPr sz="1200"/>
            </a:lvl5pPr>
          </a:lstStyle>
          <a:p>
            <a:pPr lvl="0"/>
            <a:r>
              <a:rPr lang="en-US" noProof="0" smtClean="0"/>
              <a:t>Click to edit Master text styles</a:t>
            </a:r>
          </a:p>
          <a:p>
            <a:pPr lvl="1"/>
            <a:r>
              <a:rPr lang="en-US" noProof="0" smtClean="0"/>
              <a:t>Second level</a:t>
            </a:r>
          </a:p>
        </p:txBody>
      </p:sp>
      <p:sp>
        <p:nvSpPr>
          <p:cNvPr id="14" name="Text Placeholder 9"/>
          <p:cNvSpPr>
            <a:spLocks noGrp="1"/>
          </p:cNvSpPr>
          <p:nvPr>
            <p:ph type="body" sz="quarter" idx="13"/>
          </p:nvPr>
        </p:nvSpPr>
        <p:spPr>
          <a:xfrm>
            <a:off x="2862000" y="6138000"/>
            <a:ext cx="2026800" cy="457200"/>
          </a:xfrm>
        </p:spPr>
        <p:txBody>
          <a:bodyPr wrap="none" lIns="0" tIns="0" rIns="0" bIns="0"/>
          <a:lstStyle>
            <a:lvl1pPr marL="0" indent="0">
              <a:spcBef>
                <a:spcPts val="0"/>
              </a:spcBef>
              <a:buNone/>
              <a:defRPr sz="1200" b="1">
                <a:solidFill>
                  <a:schemeClr val="bg2"/>
                </a:solidFill>
              </a:defRPr>
            </a:lvl1pPr>
            <a:lvl2pPr marL="741600" indent="-284400">
              <a:spcBef>
                <a:spcPts val="288"/>
              </a:spcBef>
              <a:defRPr lang="fi-FI" sz="1200" kern="1200" dirty="0" smtClean="0">
                <a:solidFill>
                  <a:schemeClr val="tx1"/>
                </a:solidFill>
                <a:latin typeface="+mn-lt"/>
                <a:ea typeface="+mn-ea"/>
                <a:cs typeface="+mn-cs"/>
              </a:defRPr>
            </a:lvl2pPr>
            <a:lvl3pPr>
              <a:defRPr sz="1200"/>
            </a:lvl3pPr>
            <a:lvl4pPr>
              <a:defRPr sz="1200"/>
            </a:lvl4pPr>
            <a:lvl5pPr>
              <a:defRPr sz="1200"/>
            </a:lvl5pPr>
          </a:lstStyle>
          <a:p>
            <a:pPr lvl="0"/>
            <a:r>
              <a:rPr lang="en-US" noProof="0" smtClean="0"/>
              <a:t>Click to edit Master text styles</a:t>
            </a:r>
          </a:p>
          <a:p>
            <a:pPr lvl="1"/>
            <a:r>
              <a:rPr lang="en-US" noProof="0" smtClean="0"/>
              <a:t>Second level</a:t>
            </a:r>
          </a:p>
        </p:txBody>
      </p:sp>
      <p:sp>
        <p:nvSpPr>
          <p:cNvPr id="15" name="Text Placeholder 9"/>
          <p:cNvSpPr>
            <a:spLocks noGrp="1"/>
          </p:cNvSpPr>
          <p:nvPr>
            <p:ph type="body" sz="quarter" idx="14"/>
          </p:nvPr>
        </p:nvSpPr>
        <p:spPr>
          <a:xfrm>
            <a:off x="572400" y="6138000"/>
            <a:ext cx="2048400" cy="457200"/>
          </a:xfrm>
        </p:spPr>
        <p:txBody>
          <a:bodyPr wrap="none" lIns="0" tIns="0" rIns="0" bIns="0"/>
          <a:lstStyle>
            <a:lvl1pPr marL="0" indent="0">
              <a:spcBef>
                <a:spcPts val="0"/>
              </a:spcBef>
              <a:buNone/>
              <a:defRPr sz="1200" b="1">
                <a:solidFill>
                  <a:schemeClr val="bg2"/>
                </a:solidFill>
              </a:defRPr>
            </a:lvl1pPr>
            <a:lvl2pPr marL="741600" indent="-284400">
              <a:spcBef>
                <a:spcPts val="288"/>
              </a:spcBef>
              <a:defRPr lang="fi-FI" sz="1200" kern="1200" dirty="0" smtClean="0">
                <a:solidFill>
                  <a:schemeClr val="tx1"/>
                </a:solidFill>
                <a:latin typeface="+mn-lt"/>
                <a:ea typeface="+mn-ea"/>
                <a:cs typeface="+mn-cs"/>
              </a:defRPr>
            </a:lvl2pPr>
            <a:lvl3pPr>
              <a:defRPr sz="1200"/>
            </a:lvl3pPr>
            <a:lvl4pPr>
              <a:defRPr sz="1200"/>
            </a:lvl4pPr>
            <a:lvl5pPr>
              <a:defRPr sz="1200"/>
            </a:lvl5pPr>
          </a:lstStyle>
          <a:p>
            <a:pPr lvl="0"/>
            <a:r>
              <a:rPr lang="en-US" noProof="0" smtClean="0"/>
              <a:t>Click to edit Master text styles</a:t>
            </a:r>
          </a:p>
          <a:p>
            <a:pPr lvl="1"/>
            <a:r>
              <a:rPr lang="en-US" noProof="0" smtClean="0"/>
              <a:t>Second level</a:t>
            </a:r>
          </a:p>
        </p:txBody>
      </p:sp>
      <p:sp>
        <p:nvSpPr>
          <p:cNvPr id="16" name="Text Placeholder 9"/>
          <p:cNvSpPr>
            <a:spLocks noGrp="1"/>
          </p:cNvSpPr>
          <p:nvPr>
            <p:ph type="body" sz="quarter" idx="15"/>
          </p:nvPr>
        </p:nvSpPr>
        <p:spPr>
          <a:xfrm>
            <a:off x="572400" y="5961600"/>
            <a:ext cx="2048400" cy="176400"/>
          </a:xfrm>
        </p:spPr>
        <p:txBody>
          <a:bodyPr wrap="none" lIns="0" tIns="0" rIns="0" bIns="0"/>
          <a:lstStyle>
            <a:lvl1pPr marL="0" indent="0">
              <a:spcBef>
                <a:spcPts val="0"/>
              </a:spcBef>
              <a:buNone/>
              <a:defRPr sz="1200" b="1">
                <a:solidFill>
                  <a:schemeClr val="tx1"/>
                </a:solidFill>
              </a:defRPr>
            </a:lvl1pPr>
            <a:lvl2pPr marL="741600" indent="-284400">
              <a:spcBef>
                <a:spcPts val="288"/>
              </a:spcBef>
              <a:defRPr lang="fi-FI" sz="1200" kern="1200" dirty="0" smtClean="0">
                <a:solidFill>
                  <a:schemeClr val="tx1"/>
                </a:solidFill>
                <a:latin typeface="+mn-lt"/>
                <a:ea typeface="+mn-ea"/>
                <a:cs typeface="+mn-cs"/>
              </a:defRPr>
            </a:lvl2pPr>
            <a:lvl3pPr>
              <a:defRPr sz="1200"/>
            </a:lvl3pPr>
            <a:lvl4pPr>
              <a:defRPr sz="1200"/>
            </a:lvl4pPr>
            <a:lvl5pPr>
              <a:defRPr sz="1200"/>
            </a:lvl5pPr>
          </a:lstStyle>
          <a:p>
            <a:pPr lvl="0"/>
            <a:r>
              <a:rPr lang="en-US" noProof="0" smtClean="0"/>
              <a:t>Click to edit Master text styles</a:t>
            </a:r>
          </a:p>
        </p:txBody>
      </p:sp>
      <p:pic>
        <p:nvPicPr>
          <p:cNvPr id="18" name="Picture 17" descr="aalto_TKK_eng.jpg"/>
          <p:cNvPicPr>
            <a:picLocks noChangeAspect="1"/>
          </p:cNvPicPr>
          <p:nvPr userDrawn="1"/>
        </p:nvPicPr>
        <p:blipFill>
          <a:blip r:embed="rId2" cstate="print"/>
          <a:stretch>
            <a:fillRect/>
          </a:stretch>
        </p:blipFill>
        <p:spPr>
          <a:xfrm>
            <a:off x="0" y="0"/>
            <a:ext cx="2121408" cy="1630680"/>
          </a:xfrm>
          <a:prstGeom prst="rect">
            <a:avLst/>
          </a:prstGeom>
        </p:spPr>
      </p:pic>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and One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US" noProof="0"/>
          </a:p>
        </p:txBody>
      </p:sp>
      <p:sp>
        <p:nvSpPr>
          <p:cNvPr id="3" name="Content Placeholder 2"/>
          <p:cNvSpPr>
            <a:spLocks noGrp="1"/>
          </p:cNvSpPr>
          <p:nvPr>
            <p:ph idx="1"/>
          </p:nvPr>
        </p:nvSpPr>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4" name="Date Placeholder 3"/>
          <p:cNvSpPr>
            <a:spLocks noGrp="1"/>
          </p:cNvSpPr>
          <p:nvPr>
            <p:ph type="dt" sz="half" idx="10"/>
          </p:nvPr>
        </p:nvSpPr>
        <p:spPr/>
        <p:txBody>
          <a:bodyPr/>
          <a:lstStyle/>
          <a:p>
            <a:fld id="{79D55A21-3FF7-B248-A120-5ABA1459B374}" type="datetime1">
              <a:rPr lang="en-US" noProof="0" smtClean="0"/>
              <a:pPr/>
              <a:t>11/7/12</a:t>
            </a:fld>
            <a:endParaRPr lang="en-US" noProof="0"/>
          </a:p>
        </p:txBody>
      </p:sp>
      <p:sp>
        <p:nvSpPr>
          <p:cNvPr id="5" name="Footer Placeholder 4"/>
          <p:cNvSpPr>
            <a:spLocks noGrp="1"/>
          </p:cNvSpPr>
          <p:nvPr>
            <p:ph type="ftr" sz="quarter" idx="11"/>
          </p:nvPr>
        </p:nvSpPr>
        <p:spPr/>
        <p:txBody>
          <a:bodyPr/>
          <a:lstStyle/>
          <a:p>
            <a:r>
              <a:rPr lang="en-US" noProof="0" smtClean="0"/>
              <a:t>hhh</a:t>
            </a:r>
            <a:endParaRPr lang="en-US" noProof="0"/>
          </a:p>
        </p:txBody>
      </p:sp>
      <p:sp>
        <p:nvSpPr>
          <p:cNvPr id="6" name="Slide Number Placeholder 5"/>
          <p:cNvSpPr>
            <a:spLocks noGrp="1"/>
          </p:cNvSpPr>
          <p:nvPr>
            <p:ph type="sldNum" sz="quarter" idx="12"/>
          </p:nvPr>
        </p:nvSpPr>
        <p:spPr/>
        <p:txBody>
          <a:bodyPr/>
          <a:lstStyle/>
          <a:p>
            <a:fld id="{52384017-E4DF-4A7A-8FA6-2DC68C3EB4D0}" type="slidenum">
              <a:rPr lang="en-US" noProof="0" smtClean="0"/>
              <a:pPr/>
              <a:t>‹#›</a:t>
            </a:fld>
            <a:endParaRPr lang="en-US" noProof="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and Two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US" noProof="0"/>
          </a:p>
        </p:txBody>
      </p:sp>
      <p:sp>
        <p:nvSpPr>
          <p:cNvPr id="3" name="Content Placeholder 2"/>
          <p:cNvSpPr>
            <a:spLocks noGrp="1"/>
          </p:cNvSpPr>
          <p:nvPr>
            <p:ph sz="half" idx="1"/>
          </p:nvPr>
        </p:nvSpPr>
        <p:spPr>
          <a:xfrm>
            <a:off x="572400" y="1584000"/>
            <a:ext cx="3924000" cy="4136400"/>
          </a:xfrm>
        </p:spPr>
        <p:txBody>
          <a:bodyPr/>
          <a:lstStyle>
            <a:lvl1pPr>
              <a:defRPr sz="2000"/>
            </a:lvl1pPr>
            <a:lvl2pPr>
              <a:defRPr sz="1800"/>
            </a:lvl2pPr>
            <a:lvl3pPr>
              <a:defRPr sz="1600"/>
            </a:lvl3pPr>
            <a:lvl4pPr>
              <a:defRPr sz="1400"/>
            </a:lvl4pPr>
            <a:lvl5pPr>
              <a:defRPr sz="1200"/>
            </a:lvl5pPr>
            <a:lvl6pPr>
              <a:defRPr sz="1400"/>
            </a:lvl6pPr>
            <a:lvl7pPr>
              <a:defRPr sz="1400"/>
            </a:lvl7pPr>
            <a:lvl8pPr>
              <a:defRPr sz="1400"/>
            </a:lvl8pPr>
            <a:lvl9pPr>
              <a:defRPr sz="14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 name="Content Placeholder 3"/>
          <p:cNvSpPr>
            <a:spLocks noGrp="1"/>
          </p:cNvSpPr>
          <p:nvPr>
            <p:ph sz="half" idx="2"/>
          </p:nvPr>
        </p:nvSpPr>
        <p:spPr>
          <a:xfrm>
            <a:off x="4648200" y="1584000"/>
            <a:ext cx="3924000" cy="4136400"/>
          </a:xfrm>
        </p:spPr>
        <p:txBody>
          <a:bodyPr/>
          <a:lstStyle>
            <a:lvl1pPr>
              <a:defRPr sz="2000"/>
            </a:lvl1pPr>
            <a:lvl2pPr>
              <a:defRPr sz="1800"/>
            </a:lvl2pPr>
            <a:lvl3pPr>
              <a:defRPr sz="1600"/>
            </a:lvl3pPr>
            <a:lvl4pPr>
              <a:defRPr sz="1400"/>
            </a:lvl4pPr>
            <a:lvl5pPr>
              <a:defRPr sz="1200"/>
            </a:lvl5pPr>
            <a:lvl6pPr>
              <a:buNone/>
              <a:defRPr sz="1400"/>
            </a:lvl6pPr>
            <a:lvl7pPr>
              <a:buNone/>
              <a:defRPr sz="1400"/>
            </a:lvl7pPr>
            <a:lvl8pPr>
              <a:buNone/>
              <a:defRPr sz="1400"/>
            </a:lvl8pPr>
            <a:lvl9pPr>
              <a:buNone/>
              <a:defRPr sz="14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 name="Date Placeholder 4"/>
          <p:cNvSpPr>
            <a:spLocks noGrp="1"/>
          </p:cNvSpPr>
          <p:nvPr>
            <p:ph type="dt" sz="half" idx="10"/>
          </p:nvPr>
        </p:nvSpPr>
        <p:spPr/>
        <p:txBody>
          <a:bodyPr/>
          <a:lstStyle/>
          <a:p>
            <a:fld id="{81719C6D-9D98-9D46-9790-7263DE271E6B}" type="datetime1">
              <a:rPr lang="en-US" noProof="0" smtClean="0"/>
              <a:pPr/>
              <a:t>11/7/12</a:t>
            </a:fld>
            <a:endParaRPr lang="en-US" noProof="0"/>
          </a:p>
        </p:txBody>
      </p:sp>
      <p:sp>
        <p:nvSpPr>
          <p:cNvPr id="6" name="Footer Placeholder 5"/>
          <p:cNvSpPr>
            <a:spLocks noGrp="1"/>
          </p:cNvSpPr>
          <p:nvPr>
            <p:ph type="ftr" sz="quarter" idx="11"/>
          </p:nvPr>
        </p:nvSpPr>
        <p:spPr/>
        <p:txBody>
          <a:bodyPr/>
          <a:lstStyle/>
          <a:p>
            <a:r>
              <a:rPr lang="en-US" noProof="0" smtClean="0"/>
              <a:t>hhh</a:t>
            </a:r>
            <a:endParaRPr lang="en-US" noProof="0"/>
          </a:p>
        </p:txBody>
      </p:sp>
      <p:sp>
        <p:nvSpPr>
          <p:cNvPr id="7" name="Slide Number Placeholder 6"/>
          <p:cNvSpPr>
            <a:spLocks noGrp="1"/>
          </p:cNvSpPr>
          <p:nvPr>
            <p:ph type="sldNum" sz="quarter" idx="12"/>
          </p:nvPr>
        </p:nvSpPr>
        <p:spPr/>
        <p:txBody>
          <a:bodyPr/>
          <a:lstStyle/>
          <a:p>
            <a:fld id="{52384017-E4DF-4A7A-8FA6-2DC68C3EB4D0}" type="slidenum">
              <a:rPr lang="en-US" noProof="0" smtClean="0"/>
              <a:pPr/>
              <a:t>‹#›</a:t>
            </a:fld>
            <a:endParaRPr lang="en-US" noProof="0"/>
          </a:p>
        </p:txBody>
      </p:sp>
      <p:sp>
        <p:nvSpPr>
          <p:cNvPr id="10" name="Text Placeholder 9"/>
          <p:cNvSpPr>
            <a:spLocks noGrp="1"/>
          </p:cNvSpPr>
          <p:nvPr>
            <p:ph type="body" sz="quarter" idx="13"/>
          </p:nvPr>
        </p:nvSpPr>
        <p:spPr>
          <a:xfrm>
            <a:off x="5144400" y="6145200"/>
            <a:ext cx="1537200" cy="381600"/>
          </a:xfrm>
        </p:spPr>
        <p:txBody>
          <a:bodyPr lIns="0" tIns="0" rIns="0" bIns="0">
            <a:noAutofit/>
          </a:bodyPr>
          <a:lstStyle>
            <a:lvl1pPr marL="0" indent="0">
              <a:lnSpc>
                <a:spcPts val="950"/>
              </a:lnSpc>
              <a:spcBef>
                <a:spcPts val="0"/>
              </a:spcBef>
              <a:buNone/>
              <a:defRPr sz="950" b="1">
                <a:solidFill>
                  <a:schemeClr val="bg2"/>
                </a:solidFill>
              </a:defRPr>
            </a:lvl1pPr>
            <a:lvl2pPr marL="273050" indent="-103188">
              <a:defRPr lang="en-US" sz="950" kern="1200" dirty="0" smtClean="0">
                <a:solidFill>
                  <a:schemeClr val="tx1"/>
                </a:solidFill>
                <a:latin typeface="+mn-lt"/>
                <a:ea typeface="+mn-ea"/>
                <a:cs typeface="+mn-cs"/>
              </a:defRPr>
            </a:lvl2pPr>
            <a:lvl3pPr marL="273050" indent="-93663">
              <a:buFont typeface="Symbol" pitchFamily="18" charset="2"/>
              <a:buNone/>
              <a:defRPr sz="900"/>
            </a:lvl3pPr>
            <a:lvl4pPr marL="273050" indent="-93663">
              <a:defRPr sz="900"/>
            </a:lvl4pPr>
            <a:lvl5pPr marL="273050" indent="-93663">
              <a:buFont typeface="Symbol" pitchFamily="18" charset="2"/>
              <a:buChar char="-"/>
              <a:defRPr sz="900"/>
            </a:lvl5pPr>
            <a:lvl6pPr marL="273600" indent="-93600">
              <a:spcBef>
                <a:spcPts val="300"/>
              </a:spcBef>
              <a:buFont typeface="Symbol" pitchFamily="18" charset="2"/>
              <a:buChar char="-"/>
              <a:defRPr sz="900"/>
            </a:lvl6pPr>
            <a:lvl7pPr marL="273600" indent="-93600">
              <a:spcBef>
                <a:spcPts val="300"/>
              </a:spcBef>
              <a:buFont typeface="Symbol" pitchFamily="18" charset="2"/>
              <a:buChar char="-"/>
              <a:defRPr sz="900"/>
            </a:lvl7pPr>
            <a:lvl8pPr marL="273600" indent="-93600">
              <a:spcBef>
                <a:spcPts val="300"/>
              </a:spcBef>
              <a:buFont typeface="Symbol" pitchFamily="18" charset="2"/>
              <a:buChar char="-"/>
              <a:defRPr sz="900"/>
            </a:lvl8pPr>
            <a:lvl9pPr marL="273600" indent="-93600">
              <a:spcBef>
                <a:spcPts val="300"/>
              </a:spcBef>
              <a:buFont typeface="Symbol" pitchFamily="18" charset="2"/>
              <a:buChar char="-"/>
              <a:defRPr sz="900"/>
            </a:lvl9pPr>
          </a:lstStyle>
          <a:p>
            <a:pPr lvl="0"/>
            <a:r>
              <a:rPr lang="en-US" noProof="0" smtClean="0"/>
              <a:t>Click to edit Master text styles</a:t>
            </a:r>
          </a:p>
        </p:txBody>
      </p:sp>
      <p:sp>
        <p:nvSpPr>
          <p:cNvPr id="11" name="Text Placeholder 9"/>
          <p:cNvSpPr>
            <a:spLocks noGrp="1"/>
          </p:cNvSpPr>
          <p:nvPr>
            <p:ph type="body" sz="quarter" idx="14"/>
          </p:nvPr>
        </p:nvSpPr>
        <p:spPr>
          <a:xfrm>
            <a:off x="6858000" y="6145200"/>
            <a:ext cx="1702800" cy="381600"/>
          </a:xfrm>
        </p:spPr>
        <p:txBody>
          <a:bodyPr lIns="0" tIns="0" rIns="0" bIns="0">
            <a:noAutofit/>
          </a:bodyPr>
          <a:lstStyle>
            <a:lvl1pPr marL="0" indent="0">
              <a:lnSpc>
                <a:spcPts val="950"/>
              </a:lnSpc>
              <a:spcBef>
                <a:spcPts val="0"/>
              </a:spcBef>
              <a:buNone/>
              <a:defRPr sz="950" b="1">
                <a:solidFill>
                  <a:schemeClr val="bg2"/>
                </a:solidFill>
              </a:defRPr>
            </a:lvl1pPr>
            <a:lvl2pPr marL="273050" indent="-103188">
              <a:defRPr lang="en-US" sz="950" kern="1200" dirty="0" smtClean="0">
                <a:solidFill>
                  <a:schemeClr val="tx1"/>
                </a:solidFill>
                <a:latin typeface="+mn-lt"/>
                <a:ea typeface="+mn-ea"/>
                <a:cs typeface="+mn-cs"/>
              </a:defRPr>
            </a:lvl2pPr>
            <a:lvl3pPr marL="273050" indent="-93663">
              <a:buFont typeface="Symbol" pitchFamily="18" charset="2"/>
              <a:buNone/>
              <a:defRPr sz="900"/>
            </a:lvl3pPr>
            <a:lvl4pPr marL="273050" indent="-93663">
              <a:defRPr sz="900"/>
            </a:lvl4pPr>
            <a:lvl5pPr marL="273050" indent="-93663">
              <a:buFont typeface="Symbol" pitchFamily="18" charset="2"/>
              <a:buChar char="-"/>
              <a:defRPr sz="900"/>
            </a:lvl5pPr>
            <a:lvl6pPr marL="273600" indent="-93600">
              <a:spcBef>
                <a:spcPts val="300"/>
              </a:spcBef>
              <a:buFont typeface="Symbol" pitchFamily="18" charset="2"/>
              <a:buChar char="-"/>
              <a:defRPr sz="900"/>
            </a:lvl6pPr>
            <a:lvl7pPr marL="273600" indent="-93600">
              <a:spcBef>
                <a:spcPts val="300"/>
              </a:spcBef>
              <a:buFont typeface="Symbol" pitchFamily="18" charset="2"/>
              <a:buChar char="-"/>
              <a:defRPr sz="900"/>
            </a:lvl7pPr>
            <a:lvl8pPr marL="273600" indent="-93600">
              <a:spcBef>
                <a:spcPts val="300"/>
              </a:spcBef>
              <a:buFont typeface="Symbol" pitchFamily="18" charset="2"/>
              <a:buChar char="-"/>
              <a:defRPr sz="900"/>
            </a:lvl8pPr>
            <a:lvl9pPr marL="273600" indent="-93600">
              <a:spcBef>
                <a:spcPts val="300"/>
              </a:spcBef>
              <a:buFont typeface="Symbol" pitchFamily="18" charset="2"/>
              <a:buChar char="-"/>
              <a:defRPr sz="900"/>
            </a:lvl9pPr>
          </a:lstStyle>
          <a:p>
            <a:pPr lvl="0"/>
            <a:r>
              <a:rPr lang="en-US" noProof="0"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Only 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US" noProof="0"/>
          </a:p>
        </p:txBody>
      </p:sp>
      <p:sp>
        <p:nvSpPr>
          <p:cNvPr id="3" name="Date Placeholder 2"/>
          <p:cNvSpPr>
            <a:spLocks noGrp="1"/>
          </p:cNvSpPr>
          <p:nvPr>
            <p:ph type="dt" sz="half" idx="10"/>
          </p:nvPr>
        </p:nvSpPr>
        <p:spPr/>
        <p:txBody>
          <a:bodyPr/>
          <a:lstStyle/>
          <a:p>
            <a:fld id="{C01FCCE5-A407-D545-8389-0AE7947E6D09}" type="datetime1">
              <a:rPr lang="en-US" noProof="0" smtClean="0"/>
              <a:pPr/>
              <a:t>11/7/12</a:t>
            </a:fld>
            <a:endParaRPr lang="en-US" noProof="0"/>
          </a:p>
        </p:txBody>
      </p:sp>
      <p:sp>
        <p:nvSpPr>
          <p:cNvPr id="4" name="Footer Placeholder 3"/>
          <p:cNvSpPr>
            <a:spLocks noGrp="1"/>
          </p:cNvSpPr>
          <p:nvPr>
            <p:ph type="ftr" sz="quarter" idx="11"/>
          </p:nvPr>
        </p:nvSpPr>
        <p:spPr/>
        <p:txBody>
          <a:bodyPr/>
          <a:lstStyle/>
          <a:p>
            <a:r>
              <a:rPr lang="en-US" noProof="0" smtClean="0"/>
              <a:t>hhh</a:t>
            </a:r>
            <a:endParaRPr lang="en-US" noProof="0"/>
          </a:p>
        </p:txBody>
      </p:sp>
      <p:sp>
        <p:nvSpPr>
          <p:cNvPr id="5" name="Slide Number Placeholder 4"/>
          <p:cNvSpPr>
            <a:spLocks noGrp="1"/>
          </p:cNvSpPr>
          <p:nvPr>
            <p:ph type="sldNum" sz="quarter" idx="12"/>
          </p:nvPr>
        </p:nvSpPr>
        <p:spPr/>
        <p:txBody>
          <a:bodyPr/>
          <a:lstStyle/>
          <a:p>
            <a:fld id="{52384017-E4DF-4A7A-8FA6-2DC68C3EB4D0}" type="slidenum">
              <a:rPr lang="en-US" noProof="0" smtClean="0"/>
              <a:pPr/>
              <a:t>‹#›</a:t>
            </a:fld>
            <a:endParaRPr lang="en-US" noProof="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Blank sl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A4C97C-58CB-984F-9C25-C4A6D012E3AE}" type="datetime1">
              <a:rPr lang="en-US" noProof="0" smtClean="0"/>
              <a:pPr/>
              <a:t>11/7/12</a:t>
            </a:fld>
            <a:endParaRPr lang="en-US" noProof="0"/>
          </a:p>
        </p:txBody>
      </p:sp>
      <p:sp>
        <p:nvSpPr>
          <p:cNvPr id="3" name="Footer Placeholder 2"/>
          <p:cNvSpPr>
            <a:spLocks noGrp="1"/>
          </p:cNvSpPr>
          <p:nvPr>
            <p:ph type="ftr" sz="quarter" idx="11"/>
          </p:nvPr>
        </p:nvSpPr>
        <p:spPr/>
        <p:txBody>
          <a:bodyPr/>
          <a:lstStyle/>
          <a:p>
            <a:r>
              <a:rPr lang="en-US" noProof="0" smtClean="0"/>
              <a:t>hhh</a:t>
            </a:r>
            <a:endParaRPr lang="en-US" noProof="0"/>
          </a:p>
        </p:txBody>
      </p:sp>
      <p:sp>
        <p:nvSpPr>
          <p:cNvPr id="4" name="Slide Number Placeholder 3"/>
          <p:cNvSpPr>
            <a:spLocks noGrp="1"/>
          </p:cNvSpPr>
          <p:nvPr>
            <p:ph type="sldNum" sz="quarter" idx="12"/>
          </p:nvPr>
        </p:nvSpPr>
        <p:spPr/>
        <p:txBody>
          <a:bodyPr/>
          <a:lstStyle/>
          <a:p>
            <a:fld id="{52384017-E4DF-4A7A-8FA6-2DC68C3EB4D0}" type="slidenum">
              <a:rPr lang="en-US" noProof="0" smtClean="0"/>
              <a:pPr/>
              <a:t>‹#›</a:t>
            </a:fld>
            <a:endParaRPr lang="en-US" noProof="0"/>
          </a:p>
        </p:txBody>
      </p:sp>
      <p:sp>
        <p:nvSpPr>
          <p:cNvPr id="9" name="Text Placeholder 9"/>
          <p:cNvSpPr>
            <a:spLocks noGrp="1"/>
          </p:cNvSpPr>
          <p:nvPr>
            <p:ph type="body" sz="quarter" idx="13"/>
          </p:nvPr>
        </p:nvSpPr>
        <p:spPr>
          <a:xfrm>
            <a:off x="5144400" y="6145200"/>
            <a:ext cx="1537200" cy="381600"/>
          </a:xfrm>
        </p:spPr>
        <p:txBody>
          <a:bodyPr lIns="0" tIns="0" rIns="0" bIns="0">
            <a:noAutofit/>
          </a:bodyPr>
          <a:lstStyle>
            <a:lvl1pPr marL="0" indent="0">
              <a:lnSpc>
                <a:spcPts val="950"/>
              </a:lnSpc>
              <a:spcBef>
                <a:spcPts val="0"/>
              </a:spcBef>
              <a:buNone/>
              <a:defRPr sz="950" b="1">
                <a:solidFill>
                  <a:schemeClr val="bg2"/>
                </a:solidFill>
              </a:defRPr>
            </a:lvl1pPr>
            <a:lvl2pPr marL="273050" indent="-103188">
              <a:defRPr lang="en-US" sz="950" kern="1200" dirty="0" smtClean="0">
                <a:solidFill>
                  <a:schemeClr val="tx1"/>
                </a:solidFill>
                <a:latin typeface="+mn-lt"/>
                <a:ea typeface="+mn-ea"/>
                <a:cs typeface="+mn-cs"/>
              </a:defRPr>
            </a:lvl2pPr>
            <a:lvl3pPr marL="273050" indent="-93663">
              <a:buFont typeface="Symbol" pitchFamily="18" charset="2"/>
              <a:buNone/>
              <a:defRPr sz="900"/>
            </a:lvl3pPr>
            <a:lvl4pPr marL="273050" indent="-93663">
              <a:defRPr sz="900"/>
            </a:lvl4pPr>
            <a:lvl5pPr marL="273050" indent="-93663">
              <a:buFont typeface="Symbol" pitchFamily="18" charset="2"/>
              <a:buChar char="-"/>
              <a:defRPr sz="900"/>
            </a:lvl5pPr>
            <a:lvl6pPr marL="273600" indent="-93600">
              <a:spcBef>
                <a:spcPts val="300"/>
              </a:spcBef>
              <a:buFont typeface="Symbol" pitchFamily="18" charset="2"/>
              <a:buChar char="-"/>
              <a:defRPr sz="900"/>
            </a:lvl6pPr>
            <a:lvl7pPr marL="273600" indent="-93600">
              <a:spcBef>
                <a:spcPts val="300"/>
              </a:spcBef>
              <a:buFont typeface="Symbol" pitchFamily="18" charset="2"/>
              <a:buChar char="-"/>
              <a:defRPr sz="900"/>
            </a:lvl7pPr>
            <a:lvl8pPr marL="273600" indent="-93600">
              <a:spcBef>
                <a:spcPts val="300"/>
              </a:spcBef>
              <a:buFont typeface="Symbol" pitchFamily="18" charset="2"/>
              <a:buChar char="-"/>
              <a:defRPr sz="900"/>
            </a:lvl8pPr>
            <a:lvl9pPr marL="273600" indent="-93600">
              <a:spcBef>
                <a:spcPts val="300"/>
              </a:spcBef>
              <a:buFont typeface="Symbol" pitchFamily="18" charset="2"/>
              <a:buChar char="-"/>
              <a:defRPr sz="900"/>
            </a:lvl9pPr>
          </a:lstStyle>
          <a:p>
            <a:pPr lvl="0"/>
            <a:r>
              <a:rPr lang="en-US" noProof="0" smtClean="0"/>
              <a:t>Click to edit Master text styles</a:t>
            </a:r>
          </a:p>
        </p:txBody>
      </p:sp>
      <p:sp>
        <p:nvSpPr>
          <p:cNvPr id="10" name="Text Placeholder 9"/>
          <p:cNvSpPr>
            <a:spLocks noGrp="1"/>
          </p:cNvSpPr>
          <p:nvPr>
            <p:ph type="body" sz="quarter" idx="14"/>
          </p:nvPr>
        </p:nvSpPr>
        <p:spPr>
          <a:xfrm>
            <a:off x="6858000" y="6145200"/>
            <a:ext cx="1702800" cy="381600"/>
          </a:xfrm>
        </p:spPr>
        <p:txBody>
          <a:bodyPr lIns="0" tIns="0" rIns="0" bIns="0">
            <a:noAutofit/>
          </a:bodyPr>
          <a:lstStyle>
            <a:lvl1pPr marL="0" indent="0">
              <a:lnSpc>
                <a:spcPts val="950"/>
              </a:lnSpc>
              <a:spcBef>
                <a:spcPts val="0"/>
              </a:spcBef>
              <a:buNone/>
              <a:defRPr sz="950" b="1">
                <a:solidFill>
                  <a:schemeClr val="bg2"/>
                </a:solidFill>
              </a:defRPr>
            </a:lvl1pPr>
            <a:lvl2pPr marL="273050" indent="-103188">
              <a:defRPr lang="en-US" sz="950" kern="1200" dirty="0" smtClean="0">
                <a:solidFill>
                  <a:schemeClr val="tx1"/>
                </a:solidFill>
                <a:latin typeface="+mn-lt"/>
                <a:ea typeface="+mn-ea"/>
                <a:cs typeface="+mn-cs"/>
              </a:defRPr>
            </a:lvl2pPr>
            <a:lvl3pPr marL="273050" indent="-93663">
              <a:buFont typeface="Symbol" pitchFamily="18" charset="2"/>
              <a:buNone/>
              <a:defRPr sz="900"/>
            </a:lvl3pPr>
            <a:lvl4pPr marL="273050" indent="-93663">
              <a:defRPr sz="900"/>
            </a:lvl4pPr>
            <a:lvl5pPr marL="273050" indent="-93663">
              <a:buFont typeface="Symbol" pitchFamily="18" charset="2"/>
              <a:buChar char="-"/>
              <a:defRPr sz="900"/>
            </a:lvl5pPr>
            <a:lvl6pPr marL="273600" indent="-93600">
              <a:spcBef>
                <a:spcPts val="300"/>
              </a:spcBef>
              <a:buFont typeface="Symbol" pitchFamily="18" charset="2"/>
              <a:buChar char="-"/>
              <a:defRPr sz="900"/>
            </a:lvl6pPr>
            <a:lvl7pPr marL="273600" indent="-93600">
              <a:spcBef>
                <a:spcPts val="300"/>
              </a:spcBef>
              <a:buFont typeface="Symbol" pitchFamily="18" charset="2"/>
              <a:buChar char="-"/>
              <a:defRPr sz="900"/>
            </a:lvl7pPr>
            <a:lvl8pPr marL="273600" indent="-93600">
              <a:spcBef>
                <a:spcPts val="300"/>
              </a:spcBef>
              <a:buFont typeface="Symbol" pitchFamily="18" charset="2"/>
              <a:buChar char="-"/>
              <a:defRPr sz="900"/>
            </a:lvl8pPr>
            <a:lvl9pPr marL="273600" indent="-93600">
              <a:spcBef>
                <a:spcPts val="300"/>
              </a:spcBef>
              <a:buFont typeface="Symbol" pitchFamily="18" charset="2"/>
              <a:buChar char="-"/>
              <a:defRPr sz="900"/>
            </a:lvl9pPr>
          </a:lstStyle>
          <a:p>
            <a:pPr lvl="0"/>
            <a:r>
              <a:rPr lang="en-US" noProof="0"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and Content with marg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US" noProof="0"/>
          </a:p>
        </p:txBody>
      </p:sp>
      <p:sp>
        <p:nvSpPr>
          <p:cNvPr id="3" name="Content Placeholder 2"/>
          <p:cNvSpPr>
            <a:spLocks noGrp="1"/>
          </p:cNvSpPr>
          <p:nvPr>
            <p:ph idx="1"/>
          </p:nvPr>
        </p:nvSpPr>
        <p:spPr>
          <a:xfrm>
            <a:off x="572400" y="1584000"/>
            <a:ext cx="6285600" cy="4136400"/>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4" name="Date Placeholder 3"/>
          <p:cNvSpPr>
            <a:spLocks noGrp="1"/>
          </p:cNvSpPr>
          <p:nvPr>
            <p:ph type="dt" sz="half" idx="10"/>
          </p:nvPr>
        </p:nvSpPr>
        <p:spPr/>
        <p:txBody>
          <a:bodyPr/>
          <a:lstStyle/>
          <a:p>
            <a:fld id="{07775544-E104-8042-88E6-12AB76362829}" type="datetime1">
              <a:rPr lang="en-US" noProof="0" smtClean="0"/>
              <a:pPr/>
              <a:t>11/7/12</a:t>
            </a:fld>
            <a:endParaRPr lang="en-US" noProof="0"/>
          </a:p>
        </p:txBody>
      </p:sp>
      <p:sp>
        <p:nvSpPr>
          <p:cNvPr id="5" name="Footer Placeholder 4"/>
          <p:cNvSpPr>
            <a:spLocks noGrp="1"/>
          </p:cNvSpPr>
          <p:nvPr>
            <p:ph type="ftr" sz="quarter" idx="11"/>
          </p:nvPr>
        </p:nvSpPr>
        <p:spPr/>
        <p:txBody>
          <a:bodyPr/>
          <a:lstStyle/>
          <a:p>
            <a:r>
              <a:rPr lang="en-US" noProof="0" smtClean="0"/>
              <a:t>hhh</a:t>
            </a:r>
            <a:endParaRPr lang="en-US" noProof="0"/>
          </a:p>
        </p:txBody>
      </p:sp>
      <p:sp>
        <p:nvSpPr>
          <p:cNvPr id="6" name="Slide Number Placeholder 5"/>
          <p:cNvSpPr>
            <a:spLocks noGrp="1"/>
          </p:cNvSpPr>
          <p:nvPr>
            <p:ph type="sldNum" sz="quarter" idx="12"/>
          </p:nvPr>
        </p:nvSpPr>
        <p:spPr/>
        <p:txBody>
          <a:bodyPr/>
          <a:lstStyle/>
          <a:p>
            <a:fld id="{52384017-E4DF-4A7A-8FA6-2DC68C3EB4D0}" type="slidenum">
              <a:rPr lang="en-US" noProof="0" smtClean="0"/>
              <a:pPr/>
              <a:t>‹#›</a:t>
            </a:fld>
            <a:endParaRPr lang="en-US" noProof="0"/>
          </a:p>
        </p:txBody>
      </p:sp>
      <p:sp>
        <p:nvSpPr>
          <p:cNvPr id="10" name="Text Placeholder 9"/>
          <p:cNvSpPr>
            <a:spLocks noGrp="1"/>
          </p:cNvSpPr>
          <p:nvPr>
            <p:ph type="body" sz="quarter" idx="13"/>
          </p:nvPr>
        </p:nvSpPr>
        <p:spPr>
          <a:xfrm>
            <a:off x="5144400" y="6145200"/>
            <a:ext cx="1537200" cy="381600"/>
          </a:xfrm>
        </p:spPr>
        <p:txBody>
          <a:bodyPr lIns="0" tIns="0" rIns="0" bIns="0">
            <a:noAutofit/>
          </a:bodyPr>
          <a:lstStyle>
            <a:lvl1pPr marL="0" indent="0">
              <a:lnSpc>
                <a:spcPts val="950"/>
              </a:lnSpc>
              <a:spcBef>
                <a:spcPts val="0"/>
              </a:spcBef>
              <a:buNone/>
              <a:defRPr sz="950" b="1">
                <a:solidFill>
                  <a:schemeClr val="bg2"/>
                </a:solidFill>
              </a:defRPr>
            </a:lvl1pPr>
            <a:lvl2pPr marL="273050" indent="-103188">
              <a:defRPr lang="en-US" sz="950" kern="1200" dirty="0" smtClean="0">
                <a:solidFill>
                  <a:schemeClr val="tx1"/>
                </a:solidFill>
                <a:latin typeface="+mn-lt"/>
                <a:ea typeface="+mn-ea"/>
                <a:cs typeface="+mn-cs"/>
              </a:defRPr>
            </a:lvl2pPr>
            <a:lvl3pPr marL="273050" indent="-93663">
              <a:buFont typeface="Symbol" pitchFamily="18" charset="2"/>
              <a:buNone/>
              <a:defRPr sz="900"/>
            </a:lvl3pPr>
            <a:lvl4pPr marL="273050" indent="-93663">
              <a:defRPr sz="900"/>
            </a:lvl4pPr>
            <a:lvl5pPr marL="273050" indent="-93663">
              <a:buFont typeface="Symbol" pitchFamily="18" charset="2"/>
              <a:buChar char="-"/>
              <a:defRPr sz="900"/>
            </a:lvl5pPr>
            <a:lvl6pPr marL="273600" indent="-93600">
              <a:spcBef>
                <a:spcPts val="300"/>
              </a:spcBef>
              <a:buFont typeface="Symbol" pitchFamily="18" charset="2"/>
              <a:buChar char="-"/>
              <a:defRPr sz="900"/>
            </a:lvl6pPr>
            <a:lvl7pPr marL="273600" indent="-93600">
              <a:spcBef>
                <a:spcPts val="300"/>
              </a:spcBef>
              <a:buFont typeface="Symbol" pitchFamily="18" charset="2"/>
              <a:buChar char="-"/>
              <a:defRPr sz="900"/>
            </a:lvl7pPr>
            <a:lvl8pPr marL="273600" indent="-93600">
              <a:spcBef>
                <a:spcPts val="300"/>
              </a:spcBef>
              <a:buFont typeface="Symbol" pitchFamily="18" charset="2"/>
              <a:buChar char="-"/>
              <a:defRPr sz="900"/>
            </a:lvl8pPr>
            <a:lvl9pPr marL="273600" indent="-93600">
              <a:spcBef>
                <a:spcPts val="300"/>
              </a:spcBef>
              <a:buFont typeface="Symbol" pitchFamily="18" charset="2"/>
              <a:buChar char="-"/>
              <a:defRPr sz="900"/>
            </a:lvl9pPr>
          </a:lstStyle>
          <a:p>
            <a:pPr lvl="0"/>
            <a:r>
              <a:rPr lang="en-US" noProof="0" smtClean="0"/>
              <a:t>Click to edit Master text styles</a:t>
            </a:r>
          </a:p>
        </p:txBody>
      </p:sp>
      <p:sp>
        <p:nvSpPr>
          <p:cNvPr id="12" name="Text Placeholder 9"/>
          <p:cNvSpPr>
            <a:spLocks noGrp="1"/>
          </p:cNvSpPr>
          <p:nvPr>
            <p:ph type="body" sz="quarter" idx="14"/>
          </p:nvPr>
        </p:nvSpPr>
        <p:spPr>
          <a:xfrm>
            <a:off x="6858000" y="6145200"/>
            <a:ext cx="1702800" cy="381600"/>
          </a:xfrm>
        </p:spPr>
        <p:txBody>
          <a:bodyPr lIns="0" tIns="0" rIns="0" bIns="0">
            <a:noAutofit/>
          </a:bodyPr>
          <a:lstStyle>
            <a:lvl1pPr marL="0" indent="0">
              <a:lnSpc>
                <a:spcPts val="950"/>
              </a:lnSpc>
              <a:spcBef>
                <a:spcPts val="0"/>
              </a:spcBef>
              <a:buNone/>
              <a:defRPr sz="950" b="1">
                <a:solidFill>
                  <a:schemeClr val="bg2"/>
                </a:solidFill>
              </a:defRPr>
            </a:lvl1pPr>
            <a:lvl2pPr marL="273050" indent="-103188">
              <a:defRPr lang="en-US" sz="950" kern="1200" dirty="0" smtClean="0">
                <a:solidFill>
                  <a:schemeClr val="tx1"/>
                </a:solidFill>
                <a:latin typeface="+mn-lt"/>
                <a:ea typeface="+mn-ea"/>
                <a:cs typeface="+mn-cs"/>
              </a:defRPr>
            </a:lvl2pPr>
            <a:lvl3pPr marL="273050" indent="-93663">
              <a:buFont typeface="Symbol" pitchFamily="18" charset="2"/>
              <a:buNone/>
              <a:defRPr sz="900"/>
            </a:lvl3pPr>
            <a:lvl4pPr marL="273050" indent="-93663">
              <a:defRPr sz="900"/>
            </a:lvl4pPr>
            <a:lvl5pPr marL="273050" indent="-93663">
              <a:buFont typeface="Symbol" pitchFamily="18" charset="2"/>
              <a:buChar char="-"/>
              <a:defRPr sz="900"/>
            </a:lvl5pPr>
            <a:lvl6pPr marL="273600" indent="-93600">
              <a:spcBef>
                <a:spcPts val="300"/>
              </a:spcBef>
              <a:buFont typeface="Symbol" pitchFamily="18" charset="2"/>
              <a:buChar char="-"/>
              <a:defRPr sz="900"/>
            </a:lvl6pPr>
            <a:lvl7pPr marL="273600" indent="-93600">
              <a:spcBef>
                <a:spcPts val="300"/>
              </a:spcBef>
              <a:buFont typeface="Symbol" pitchFamily="18" charset="2"/>
              <a:buChar char="-"/>
              <a:defRPr sz="900"/>
            </a:lvl7pPr>
            <a:lvl8pPr marL="273600" indent="-93600">
              <a:spcBef>
                <a:spcPts val="300"/>
              </a:spcBef>
              <a:buFont typeface="Symbol" pitchFamily="18" charset="2"/>
              <a:buChar char="-"/>
              <a:defRPr sz="900"/>
            </a:lvl8pPr>
            <a:lvl9pPr marL="273600" indent="-93600">
              <a:spcBef>
                <a:spcPts val="300"/>
              </a:spcBef>
              <a:buFont typeface="Symbol" pitchFamily="18" charset="2"/>
              <a:buChar char="-"/>
              <a:defRPr sz="900"/>
            </a:lvl9pPr>
          </a:lstStyle>
          <a:p>
            <a:pPr lvl="0"/>
            <a:r>
              <a:rPr lang="en-US" noProof="0" smtClean="0"/>
              <a:t>Click to edit Master text styles</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reserve="1" userDrawn="1">
  <p:cSld name="Title Slide White">
    <p:spTree>
      <p:nvGrpSpPr>
        <p:cNvPr id="1" name=""/>
        <p:cNvGrpSpPr/>
        <p:nvPr/>
      </p:nvGrpSpPr>
      <p:grpSpPr>
        <a:xfrm>
          <a:off x="0" y="0"/>
          <a:ext cx="0" cy="0"/>
          <a:chOff x="0" y="0"/>
          <a:chExt cx="0" cy="0"/>
        </a:xfrm>
      </p:grpSpPr>
      <p:sp>
        <p:nvSpPr>
          <p:cNvPr id="2" name="Title 1"/>
          <p:cNvSpPr>
            <a:spLocks noGrp="1"/>
          </p:cNvSpPr>
          <p:nvPr>
            <p:ph type="ctrTitle"/>
          </p:nvPr>
        </p:nvSpPr>
        <p:spPr>
          <a:xfrm>
            <a:off x="572400" y="1771200"/>
            <a:ext cx="7772400" cy="1332000"/>
          </a:xfrm>
        </p:spPr>
        <p:txBody>
          <a:bodyPr/>
          <a:lstStyle>
            <a:lvl1pPr>
              <a:defRPr sz="4000">
                <a:solidFill>
                  <a:srgbClr val="ED2939"/>
                </a:solidFill>
              </a:defRPr>
            </a:lvl1pPr>
          </a:lstStyle>
          <a:p>
            <a:r>
              <a:rPr lang="en-US" noProof="0" smtClean="0"/>
              <a:t>Click to edit Master title style</a:t>
            </a:r>
            <a:endParaRPr lang="en-US" noProof="0"/>
          </a:p>
        </p:txBody>
      </p:sp>
      <p:sp>
        <p:nvSpPr>
          <p:cNvPr id="3" name="Subtitle 2"/>
          <p:cNvSpPr>
            <a:spLocks noGrp="1"/>
          </p:cNvSpPr>
          <p:nvPr>
            <p:ph type="subTitle" idx="1"/>
          </p:nvPr>
        </p:nvSpPr>
        <p:spPr>
          <a:xfrm>
            <a:off x="572400" y="3143248"/>
            <a:ext cx="6285600" cy="2340000"/>
          </a:xfrm>
        </p:spPr>
        <p:txBody>
          <a:bodyPr/>
          <a:lstStyle>
            <a:lvl1pPr marL="0" indent="0" algn="l">
              <a:buNone/>
              <a:defRPr>
                <a:solidFill>
                  <a:srgbClr val="ED2939"/>
                </a:solidFill>
                <a:latin typeface="Georgia"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smtClean="0"/>
              <a:t>Click to edit Master subtitle style</a:t>
            </a:r>
            <a:endParaRPr lang="en-US" noProof="0"/>
          </a:p>
        </p:txBody>
      </p:sp>
      <p:sp>
        <p:nvSpPr>
          <p:cNvPr id="11" name="Date Placeholder 3"/>
          <p:cNvSpPr>
            <a:spLocks noGrp="1"/>
          </p:cNvSpPr>
          <p:nvPr>
            <p:ph type="dt" sz="half" idx="10"/>
          </p:nvPr>
        </p:nvSpPr>
        <p:spPr>
          <a:xfrm>
            <a:off x="2862000" y="5961600"/>
            <a:ext cx="2026800" cy="176400"/>
          </a:xfrm>
        </p:spPr>
        <p:txBody>
          <a:bodyPr wrap="none" lIns="0" tIns="0" rIns="0" bIns="0"/>
          <a:lstStyle>
            <a:lvl1pPr>
              <a:defRPr sz="1200">
                <a:solidFill>
                  <a:schemeClr val="bg2"/>
                </a:solidFill>
              </a:defRPr>
            </a:lvl1pPr>
          </a:lstStyle>
          <a:p>
            <a:fld id="{955951B1-B301-6148-991F-344B34ECD828}" type="datetime1">
              <a:rPr lang="en-US" noProof="0" smtClean="0"/>
              <a:pPr/>
              <a:t>11/7/12</a:t>
            </a:fld>
            <a:endParaRPr lang="en-US" noProof="0"/>
          </a:p>
        </p:txBody>
      </p:sp>
      <p:sp>
        <p:nvSpPr>
          <p:cNvPr id="12" name="Text Placeholder 9"/>
          <p:cNvSpPr>
            <a:spLocks noGrp="1"/>
          </p:cNvSpPr>
          <p:nvPr>
            <p:ph type="body" sz="quarter" idx="11"/>
          </p:nvPr>
        </p:nvSpPr>
        <p:spPr>
          <a:xfrm>
            <a:off x="5144400" y="5961600"/>
            <a:ext cx="1962000" cy="633600"/>
          </a:xfrm>
        </p:spPr>
        <p:txBody>
          <a:bodyPr wrap="none" lIns="0" tIns="0" rIns="0" bIns="0"/>
          <a:lstStyle>
            <a:lvl1pPr marL="0" indent="0">
              <a:spcBef>
                <a:spcPts val="0"/>
              </a:spcBef>
              <a:buNone/>
              <a:defRPr sz="1200" b="1">
                <a:solidFill>
                  <a:schemeClr val="bg2"/>
                </a:solidFill>
              </a:defRPr>
            </a:lvl1pPr>
            <a:lvl2pPr marL="741600" indent="-284400">
              <a:spcBef>
                <a:spcPts val="288"/>
              </a:spcBef>
              <a:defRPr lang="fi-FI" sz="1200" kern="1200" dirty="0" smtClean="0">
                <a:solidFill>
                  <a:schemeClr val="tx1"/>
                </a:solidFill>
                <a:latin typeface="+mn-lt"/>
                <a:ea typeface="+mn-ea"/>
                <a:cs typeface="+mn-cs"/>
              </a:defRPr>
            </a:lvl2pPr>
            <a:lvl3pPr>
              <a:defRPr sz="1200"/>
            </a:lvl3pPr>
            <a:lvl4pPr>
              <a:defRPr sz="1200"/>
            </a:lvl4pPr>
            <a:lvl5pPr>
              <a:defRPr sz="1200"/>
            </a:lvl5pPr>
          </a:lstStyle>
          <a:p>
            <a:pPr lvl="0"/>
            <a:r>
              <a:rPr lang="en-US" noProof="0" smtClean="0"/>
              <a:t>Click to edit Master text styles</a:t>
            </a:r>
          </a:p>
          <a:p>
            <a:pPr lvl="1"/>
            <a:r>
              <a:rPr lang="en-US" noProof="0" smtClean="0"/>
              <a:t>Second level</a:t>
            </a:r>
          </a:p>
        </p:txBody>
      </p:sp>
      <p:sp>
        <p:nvSpPr>
          <p:cNvPr id="17" name="Text Placeholder 9"/>
          <p:cNvSpPr>
            <a:spLocks noGrp="1"/>
          </p:cNvSpPr>
          <p:nvPr>
            <p:ph type="body" sz="quarter" idx="12"/>
          </p:nvPr>
        </p:nvSpPr>
        <p:spPr>
          <a:xfrm>
            <a:off x="7426800" y="5961600"/>
            <a:ext cx="1134000" cy="633600"/>
          </a:xfrm>
        </p:spPr>
        <p:txBody>
          <a:bodyPr wrap="none" lIns="0" tIns="0" rIns="0" bIns="0"/>
          <a:lstStyle>
            <a:lvl1pPr marL="0" indent="0">
              <a:spcBef>
                <a:spcPts val="0"/>
              </a:spcBef>
              <a:buNone/>
              <a:defRPr sz="1200" b="1">
                <a:solidFill>
                  <a:schemeClr val="bg2"/>
                </a:solidFill>
              </a:defRPr>
            </a:lvl1pPr>
            <a:lvl2pPr marL="741600" indent="-284400">
              <a:spcBef>
                <a:spcPts val="288"/>
              </a:spcBef>
              <a:defRPr lang="fi-FI" sz="1200" kern="1200" dirty="0" smtClean="0">
                <a:solidFill>
                  <a:schemeClr val="tx1"/>
                </a:solidFill>
                <a:latin typeface="+mn-lt"/>
                <a:ea typeface="+mn-ea"/>
                <a:cs typeface="+mn-cs"/>
              </a:defRPr>
            </a:lvl2pPr>
            <a:lvl3pPr>
              <a:defRPr sz="1200"/>
            </a:lvl3pPr>
            <a:lvl4pPr>
              <a:defRPr sz="1200"/>
            </a:lvl4pPr>
            <a:lvl5pPr>
              <a:defRPr sz="1200"/>
            </a:lvl5pPr>
          </a:lstStyle>
          <a:p>
            <a:pPr lvl="0"/>
            <a:r>
              <a:rPr lang="en-US" noProof="0" smtClean="0"/>
              <a:t>Click to edit Master text styles</a:t>
            </a:r>
          </a:p>
          <a:p>
            <a:pPr lvl="1"/>
            <a:r>
              <a:rPr lang="en-US" noProof="0" smtClean="0"/>
              <a:t>Second level</a:t>
            </a:r>
          </a:p>
        </p:txBody>
      </p:sp>
      <p:sp>
        <p:nvSpPr>
          <p:cNvPr id="18" name="Text Placeholder 9"/>
          <p:cNvSpPr>
            <a:spLocks noGrp="1"/>
          </p:cNvSpPr>
          <p:nvPr>
            <p:ph type="body" sz="quarter" idx="13"/>
          </p:nvPr>
        </p:nvSpPr>
        <p:spPr>
          <a:xfrm>
            <a:off x="2862000" y="6138000"/>
            <a:ext cx="2026800" cy="457200"/>
          </a:xfrm>
        </p:spPr>
        <p:txBody>
          <a:bodyPr wrap="none" lIns="0" tIns="0" rIns="0" bIns="0"/>
          <a:lstStyle>
            <a:lvl1pPr marL="0" indent="0">
              <a:spcBef>
                <a:spcPts val="0"/>
              </a:spcBef>
              <a:buNone/>
              <a:defRPr sz="1200" b="1">
                <a:solidFill>
                  <a:schemeClr val="bg2"/>
                </a:solidFill>
              </a:defRPr>
            </a:lvl1pPr>
            <a:lvl2pPr marL="741600" indent="-284400">
              <a:spcBef>
                <a:spcPts val="288"/>
              </a:spcBef>
              <a:defRPr lang="fi-FI" sz="1200" kern="1200" dirty="0" smtClean="0">
                <a:solidFill>
                  <a:schemeClr val="tx1"/>
                </a:solidFill>
                <a:latin typeface="+mn-lt"/>
                <a:ea typeface="+mn-ea"/>
                <a:cs typeface="+mn-cs"/>
              </a:defRPr>
            </a:lvl2pPr>
            <a:lvl3pPr>
              <a:defRPr sz="1200"/>
            </a:lvl3pPr>
            <a:lvl4pPr>
              <a:defRPr sz="1200"/>
            </a:lvl4pPr>
            <a:lvl5pPr>
              <a:defRPr sz="1200"/>
            </a:lvl5pPr>
          </a:lstStyle>
          <a:p>
            <a:pPr lvl="0"/>
            <a:r>
              <a:rPr lang="en-US" noProof="0" smtClean="0"/>
              <a:t>Click to edit Master text styles</a:t>
            </a:r>
          </a:p>
          <a:p>
            <a:pPr lvl="1"/>
            <a:r>
              <a:rPr lang="en-US" noProof="0" smtClean="0"/>
              <a:t>Second level</a:t>
            </a:r>
          </a:p>
        </p:txBody>
      </p:sp>
      <p:sp>
        <p:nvSpPr>
          <p:cNvPr id="19" name="Text Placeholder 9"/>
          <p:cNvSpPr>
            <a:spLocks noGrp="1"/>
          </p:cNvSpPr>
          <p:nvPr>
            <p:ph type="body" sz="quarter" idx="14"/>
          </p:nvPr>
        </p:nvSpPr>
        <p:spPr>
          <a:xfrm>
            <a:off x="572400" y="6138000"/>
            <a:ext cx="2048400" cy="457200"/>
          </a:xfrm>
        </p:spPr>
        <p:txBody>
          <a:bodyPr wrap="none" lIns="0" tIns="0" rIns="0" bIns="0"/>
          <a:lstStyle>
            <a:lvl1pPr marL="0" indent="0">
              <a:spcBef>
                <a:spcPts val="0"/>
              </a:spcBef>
              <a:buNone/>
              <a:defRPr sz="1200" b="1">
                <a:solidFill>
                  <a:schemeClr val="bg2"/>
                </a:solidFill>
              </a:defRPr>
            </a:lvl1pPr>
            <a:lvl2pPr marL="741600" indent="-284400">
              <a:spcBef>
                <a:spcPts val="288"/>
              </a:spcBef>
              <a:defRPr lang="fi-FI" sz="1200" kern="1200" dirty="0" smtClean="0">
                <a:solidFill>
                  <a:schemeClr val="tx1"/>
                </a:solidFill>
                <a:latin typeface="+mn-lt"/>
                <a:ea typeface="+mn-ea"/>
                <a:cs typeface="+mn-cs"/>
              </a:defRPr>
            </a:lvl2pPr>
            <a:lvl3pPr>
              <a:defRPr sz="1200"/>
            </a:lvl3pPr>
            <a:lvl4pPr>
              <a:defRPr sz="1200"/>
            </a:lvl4pPr>
            <a:lvl5pPr>
              <a:defRPr sz="1200"/>
            </a:lvl5pPr>
          </a:lstStyle>
          <a:p>
            <a:pPr lvl="0"/>
            <a:r>
              <a:rPr lang="en-US" noProof="0" smtClean="0"/>
              <a:t>Click to edit Master text styles</a:t>
            </a:r>
          </a:p>
          <a:p>
            <a:pPr lvl="1"/>
            <a:r>
              <a:rPr lang="en-US" noProof="0" smtClean="0"/>
              <a:t>Second level</a:t>
            </a:r>
          </a:p>
        </p:txBody>
      </p:sp>
      <p:sp>
        <p:nvSpPr>
          <p:cNvPr id="20" name="Text Placeholder 9"/>
          <p:cNvSpPr>
            <a:spLocks noGrp="1"/>
          </p:cNvSpPr>
          <p:nvPr>
            <p:ph type="body" sz="quarter" idx="15"/>
          </p:nvPr>
        </p:nvSpPr>
        <p:spPr>
          <a:xfrm>
            <a:off x="572400" y="5961600"/>
            <a:ext cx="2048400" cy="176400"/>
          </a:xfrm>
        </p:spPr>
        <p:txBody>
          <a:bodyPr wrap="none" lIns="0" tIns="0" rIns="0" bIns="0"/>
          <a:lstStyle>
            <a:lvl1pPr marL="0" indent="0">
              <a:spcBef>
                <a:spcPts val="0"/>
              </a:spcBef>
              <a:buNone/>
              <a:defRPr sz="1200" b="1">
                <a:solidFill>
                  <a:schemeClr val="tx1"/>
                </a:solidFill>
              </a:defRPr>
            </a:lvl1pPr>
            <a:lvl2pPr marL="741600" indent="-284400">
              <a:spcBef>
                <a:spcPts val="288"/>
              </a:spcBef>
              <a:defRPr lang="fi-FI" sz="1200" kern="1200" dirty="0" smtClean="0">
                <a:solidFill>
                  <a:schemeClr val="tx1"/>
                </a:solidFill>
                <a:latin typeface="+mn-lt"/>
                <a:ea typeface="+mn-ea"/>
                <a:cs typeface="+mn-cs"/>
              </a:defRPr>
            </a:lvl2pPr>
            <a:lvl3pPr>
              <a:defRPr sz="1200"/>
            </a:lvl3pPr>
            <a:lvl4pPr>
              <a:defRPr sz="1200"/>
            </a:lvl4pPr>
            <a:lvl5pPr>
              <a:defRPr sz="1200"/>
            </a:lvl5pPr>
          </a:lstStyle>
          <a:p>
            <a:pPr lvl="0"/>
            <a:r>
              <a:rPr lang="en-US" noProof="0" smtClean="0"/>
              <a:t>Click to edit Master text styles</a:t>
            </a:r>
          </a:p>
        </p:txBody>
      </p:sp>
      <p:pic>
        <p:nvPicPr>
          <p:cNvPr id="14" name="Picture 13" descr="aalto_TKK_eng.jpg"/>
          <p:cNvPicPr>
            <a:picLocks noChangeAspect="1"/>
          </p:cNvPicPr>
          <p:nvPr userDrawn="1"/>
        </p:nvPicPr>
        <p:blipFill>
          <a:blip r:embed="rId2" cstate="print"/>
          <a:stretch>
            <a:fillRect/>
          </a:stretch>
        </p:blipFill>
        <p:spPr>
          <a:xfrm>
            <a:off x="0" y="0"/>
            <a:ext cx="2121408" cy="16306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reserve="1" userDrawn="1">
  <p:cSld name="Subtitle Red">
    <p:spTree>
      <p:nvGrpSpPr>
        <p:cNvPr id="1" name=""/>
        <p:cNvGrpSpPr/>
        <p:nvPr/>
      </p:nvGrpSpPr>
      <p:grpSpPr>
        <a:xfrm>
          <a:off x="0" y="0"/>
          <a:ext cx="0" cy="0"/>
          <a:chOff x="0" y="0"/>
          <a:chExt cx="0" cy="0"/>
        </a:xfrm>
      </p:grpSpPr>
      <p:sp>
        <p:nvSpPr>
          <p:cNvPr id="10" name="Rectangle 9"/>
          <p:cNvSpPr/>
          <p:nvPr userDrawn="1"/>
        </p:nvSpPr>
        <p:spPr>
          <a:xfrm>
            <a:off x="406800" y="406800"/>
            <a:ext cx="8326800" cy="5472000"/>
          </a:xfrm>
          <a:prstGeom prst="rect">
            <a:avLst/>
          </a:prstGeom>
          <a:solidFill>
            <a:srgbClr val="ED29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sp>
        <p:nvSpPr>
          <p:cNvPr id="2" name="Title 1"/>
          <p:cNvSpPr>
            <a:spLocks noGrp="1"/>
          </p:cNvSpPr>
          <p:nvPr>
            <p:ph type="title"/>
          </p:nvPr>
        </p:nvSpPr>
        <p:spPr>
          <a:xfrm>
            <a:off x="572400" y="547200"/>
            <a:ext cx="7772400" cy="2206800"/>
          </a:xfrm>
        </p:spPr>
        <p:txBody>
          <a:bodyPr/>
          <a:lstStyle>
            <a:lvl1pPr>
              <a:defRPr>
                <a:solidFill>
                  <a:schemeClr val="bg1"/>
                </a:solidFill>
              </a:defRPr>
            </a:lvl1pPr>
          </a:lstStyle>
          <a:p>
            <a:r>
              <a:rPr lang="en-US" noProof="0" smtClean="0"/>
              <a:t>Click to edit Master title style</a:t>
            </a:r>
            <a:endParaRPr lang="en-US" noProof="0"/>
          </a:p>
        </p:txBody>
      </p:sp>
      <p:sp>
        <p:nvSpPr>
          <p:cNvPr id="4" name="Date Placeholder 3"/>
          <p:cNvSpPr>
            <a:spLocks noGrp="1"/>
          </p:cNvSpPr>
          <p:nvPr>
            <p:ph type="dt" sz="half" idx="10"/>
          </p:nvPr>
        </p:nvSpPr>
        <p:spPr/>
        <p:txBody>
          <a:bodyPr/>
          <a:lstStyle/>
          <a:p>
            <a:fld id="{18139495-BA11-7A4F-8614-08370ED5632B}" type="datetime1">
              <a:rPr lang="en-US" noProof="0" smtClean="0"/>
              <a:pPr/>
              <a:t>11/7/12</a:t>
            </a:fld>
            <a:endParaRPr lang="en-US" noProof="0"/>
          </a:p>
        </p:txBody>
      </p:sp>
      <p:sp>
        <p:nvSpPr>
          <p:cNvPr id="5" name="Footer Placeholder 4"/>
          <p:cNvSpPr>
            <a:spLocks noGrp="1"/>
          </p:cNvSpPr>
          <p:nvPr>
            <p:ph type="ftr" sz="quarter" idx="11"/>
          </p:nvPr>
        </p:nvSpPr>
        <p:spPr/>
        <p:txBody>
          <a:bodyPr/>
          <a:lstStyle/>
          <a:p>
            <a:r>
              <a:rPr lang="en-US" noProof="0" smtClean="0"/>
              <a:t>hhh</a:t>
            </a:r>
            <a:endParaRPr lang="en-US" noProof="0"/>
          </a:p>
        </p:txBody>
      </p:sp>
      <p:sp>
        <p:nvSpPr>
          <p:cNvPr id="6" name="Slide Number Placeholder 5"/>
          <p:cNvSpPr>
            <a:spLocks noGrp="1"/>
          </p:cNvSpPr>
          <p:nvPr>
            <p:ph type="sldNum" sz="quarter" idx="12"/>
          </p:nvPr>
        </p:nvSpPr>
        <p:spPr/>
        <p:txBody>
          <a:bodyPr/>
          <a:lstStyle/>
          <a:p>
            <a:fld id="{52384017-E4DF-4A7A-8FA6-2DC68C3EB4D0}" type="slidenum">
              <a:rPr lang="en-US" noProof="0" smtClean="0"/>
              <a:pPr/>
              <a:t>‹#›</a:t>
            </a:fld>
            <a:endParaRPr lang="en-US" noProof="0"/>
          </a:p>
        </p:txBody>
      </p:sp>
      <p:sp>
        <p:nvSpPr>
          <p:cNvPr id="11" name="Text Placeholder 9"/>
          <p:cNvSpPr>
            <a:spLocks noGrp="1"/>
          </p:cNvSpPr>
          <p:nvPr>
            <p:ph type="body" sz="quarter" idx="13"/>
          </p:nvPr>
        </p:nvSpPr>
        <p:spPr>
          <a:xfrm>
            <a:off x="5144400" y="6145200"/>
            <a:ext cx="1537200" cy="381600"/>
          </a:xfrm>
        </p:spPr>
        <p:txBody>
          <a:bodyPr lIns="0" tIns="0" rIns="0" bIns="0">
            <a:noAutofit/>
          </a:bodyPr>
          <a:lstStyle>
            <a:lvl1pPr marL="0" indent="0">
              <a:lnSpc>
                <a:spcPts val="950"/>
              </a:lnSpc>
              <a:spcBef>
                <a:spcPts val="0"/>
              </a:spcBef>
              <a:buNone/>
              <a:defRPr sz="950" b="1">
                <a:solidFill>
                  <a:schemeClr val="bg2"/>
                </a:solidFill>
              </a:defRPr>
            </a:lvl1pPr>
            <a:lvl2pPr marL="273050" indent="-103188">
              <a:defRPr lang="en-US" sz="950" kern="1200" dirty="0" smtClean="0">
                <a:solidFill>
                  <a:schemeClr val="tx1"/>
                </a:solidFill>
                <a:latin typeface="+mn-lt"/>
                <a:ea typeface="+mn-ea"/>
                <a:cs typeface="+mn-cs"/>
              </a:defRPr>
            </a:lvl2pPr>
            <a:lvl3pPr marL="273050" indent="-93663">
              <a:buFont typeface="Symbol" pitchFamily="18" charset="2"/>
              <a:buNone/>
              <a:defRPr sz="900"/>
            </a:lvl3pPr>
            <a:lvl4pPr marL="273050" indent="-93663">
              <a:defRPr sz="900"/>
            </a:lvl4pPr>
            <a:lvl5pPr marL="273050" indent="-93663">
              <a:buFont typeface="Symbol" pitchFamily="18" charset="2"/>
              <a:buChar char="-"/>
              <a:defRPr sz="900"/>
            </a:lvl5pPr>
            <a:lvl6pPr marL="273600" indent="-93600">
              <a:spcBef>
                <a:spcPts val="300"/>
              </a:spcBef>
              <a:buFont typeface="Symbol" pitchFamily="18" charset="2"/>
              <a:buChar char="-"/>
              <a:defRPr sz="900"/>
            </a:lvl6pPr>
            <a:lvl7pPr marL="273600" indent="-93600">
              <a:spcBef>
                <a:spcPts val="300"/>
              </a:spcBef>
              <a:buFont typeface="Symbol" pitchFamily="18" charset="2"/>
              <a:buChar char="-"/>
              <a:defRPr sz="900"/>
            </a:lvl7pPr>
            <a:lvl8pPr marL="273600" indent="-93600">
              <a:spcBef>
                <a:spcPts val="300"/>
              </a:spcBef>
              <a:buFont typeface="Symbol" pitchFamily="18" charset="2"/>
              <a:buChar char="-"/>
              <a:defRPr sz="900"/>
            </a:lvl8pPr>
            <a:lvl9pPr marL="273600" indent="-93600">
              <a:spcBef>
                <a:spcPts val="300"/>
              </a:spcBef>
              <a:buFont typeface="Symbol" pitchFamily="18" charset="2"/>
              <a:buChar char="-"/>
              <a:defRPr sz="900"/>
            </a:lvl9pPr>
          </a:lstStyle>
          <a:p>
            <a:pPr lvl="0"/>
            <a:r>
              <a:rPr lang="en-US" noProof="0" smtClean="0"/>
              <a:t>Click to edit Master text styles</a:t>
            </a:r>
          </a:p>
        </p:txBody>
      </p:sp>
      <p:sp>
        <p:nvSpPr>
          <p:cNvPr id="12" name="Text Placeholder 9"/>
          <p:cNvSpPr>
            <a:spLocks noGrp="1"/>
          </p:cNvSpPr>
          <p:nvPr>
            <p:ph type="body" sz="quarter" idx="14"/>
          </p:nvPr>
        </p:nvSpPr>
        <p:spPr>
          <a:xfrm>
            <a:off x="6858000" y="6145200"/>
            <a:ext cx="1702800" cy="381600"/>
          </a:xfrm>
        </p:spPr>
        <p:txBody>
          <a:bodyPr lIns="0" tIns="0" rIns="0" bIns="0">
            <a:noAutofit/>
          </a:bodyPr>
          <a:lstStyle>
            <a:lvl1pPr marL="0" indent="0">
              <a:lnSpc>
                <a:spcPts val="950"/>
              </a:lnSpc>
              <a:spcBef>
                <a:spcPts val="0"/>
              </a:spcBef>
              <a:buNone/>
              <a:defRPr sz="950" b="1">
                <a:solidFill>
                  <a:schemeClr val="bg2"/>
                </a:solidFill>
              </a:defRPr>
            </a:lvl1pPr>
            <a:lvl2pPr marL="273050" indent="-103188">
              <a:defRPr lang="en-US" sz="950" kern="1200" dirty="0" smtClean="0">
                <a:solidFill>
                  <a:schemeClr val="tx1"/>
                </a:solidFill>
                <a:latin typeface="+mn-lt"/>
                <a:ea typeface="+mn-ea"/>
                <a:cs typeface="+mn-cs"/>
              </a:defRPr>
            </a:lvl2pPr>
            <a:lvl3pPr marL="273050" indent="-93663">
              <a:buFont typeface="Symbol" pitchFamily="18" charset="2"/>
              <a:buNone/>
              <a:defRPr sz="900"/>
            </a:lvl3pPr>
            <a:lvl4pPr marL="273050" indent="-93663">
              <a:defRPr sz="900"/>
            </a:lvl4pPr>
            <a:lvl5pPr marL="273050" indent="-93663">
              <a:buFont typeface="Symbol" pitchFamily="18" charset="2"/>
              <a:buChar char="-"/>
              <a:defRPr sz="900"/>
            </a:lvl5pPr>
            <a:lvl6pPr marL="273600" indent="-93600">
              <a:spcBef>
                <a:spcPts val="300"/>
              </a:spcBef>
              <a:buFont typeface="Symbol" pitchFamily="18" charset="2"/>
              <a:buChar char="-"/>
              <a:defRPr sz="900"/>
            </a:lvl6pPr>
            <a:lvl7pPr marL="273600" indent="-93600">
              <a:spcBef>
                <a:spcPts val="300"/>
              </a:spcBef>
              <a:buFont typeface="Symbol" pitchFamily="18" charset="2"/>
              <a:buChar char="-"/>
              <a:defRPr sz="900"/>
            </a:lvl7pPr>
            <a:lvl8pPr marL="273600" indent="-93600">
              <a:spcBef>
                <a:spcPts val="300"/>
              </a:spcBef>
              <a:buFont typeface="Symbol" pitchFamily="18" charset="2"/>
              <a:buChar char="-"/>
              <a:defRPr sz="900"/>
            </a:lvl8pPr>
            <a:lvl9pPr marL="273600" indent="-93600">
              <a:spcBef>
                <a:spcPts val="300"/>
              </a:spcBef>
              <a:buFont typeface="Symbol" pitchFamily="18" charset="2"/>
              <a:buChar char="-"/>
              <a:defRPr sz="900"/>
            </a:lvl9pPr>
          </a:lstStyle>
          <a:p>
            <a:pPr lvl="0"/>
            <a:r>
              <a:rPr lang="en-US" noProof="0" smtClean="0"/>
              <a:t>Click to edit Master text styles</a:t>
            </a:r>
          </a:p>
        </p:txBody>
      </p:sp>
      <p:pic>
        <p:nvPicPr>
          <p:cNvPr id="14" name="Picture 13" descr="aalto_TKK_eng_alakulma.jpg"/>
          <p:cNvPicPr>
            <a:picLocks noChangeAspect="1"/>
          </p:cNvPicPr>
          <p:nvPr userDrawn="1"/>
        </p:nvPicPr>
        <p:blipFill>
          <a:blip r:embed="rId2" cstate="print"/>
          <a:stretch>
            <a:fillRect/>
          </a:stretch>
        </p:blipFill>
        <p:spPr>
          <a:xfrm>
            <a:off x="0" y="5958840"/>
            <a:ext cx="2880360" cy="89916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theme" Target="../theme/theme1.xml"/><Relationship Id="rId10"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72400" y="489600"/>
            <a:ext cx="7988400" cy="1080000"/>
          </a:xfrm>
          <a:prstGeom prst="rect">
            <a:avLst/>
          </a:prstGeom>
        </p:spPr>
        <p:txBody>
          <a:bodyPr vert="horz" lIns="0" tIns="0" rIns="0" bIns="0" rtlCol="0" anchor="t" anchorCtr="0">
            <a:normAutofit/>
          </a:bodyPr>
          <a:lstStyle/>
          <a:p>
            <a:r>
              <a:rPr lang="en-US" noProof="0" smtClean="0"/>
              <a:t>Click to edit Master title style</a:t>
            </a:r>
            <a:endParaRPr lang="en-US" noProof="0"/>
          </a:p>
        </p:txBody>
      </p:sp>
      <p:sp>
        <p:nvSpPr>
          <p:cNvPr id="3" name="Text Placeholder 2"/>
          <p:cNvSpPr>
            <a:spLocks noGrp="1"/>
          </p:cNvSpPr>
          <p:nvPr>
            <p:ph type="body" idx="1"/>
          </p:nvPr>
        </p:nvSpPr>
        <p:spPr>
          <a:xfrm>
            <a:off x="572400" y="1584000"/>
            <a:ext cx="7988400" cy="4136400"/>
          </a:xfrm>
          <a:prstGeom prst="rect">
            <a:avLst/>
          </a:prstGeom>
        </p:spPr>
        <p:txBody>
          <a:bodyPr vert="horz" lIns="0" tIns="0" rIns="0" bIns="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 name="Date Placeholder 3"/>
          <p:cNvSpPr>
            <a:spLocks noGrp="1"/>
          </p:cNvSpPr>
          <p:nvPr>
            <p:ph type="dt" sz="half" idx="2"/>
          </p:nvPr>
        </p:nvSpPr>
        <p:spPr>
          <a:xfrm>
            <a:off x="3430800" y="6274800"/>
            <a:ext cx="1544400" cy="126000"/>
          </a:xfrm>
          <a:prstGeom prst="rect">
            <a:avLst/>
          </a:prstGeom>
        </p:spPr>
        <p:txBody>
          <a:bodyPr vert="horz" lIns="0" tIns="0" rIns="0" bIns="0" rtlCol="0" anchor="ctr"/>
          <a:lstStyle>
            <a:lvl1pPr algn="l">
              <a:defRPr sz="900" b="1">
                <a:solidFill>
                  <a:schemeClr val="tx1">
                    <a:tint val="75000"/>
                  </a:schemeClr>
                </a:solidFill>
                <a:latin typeface="Arial" pitchFamily="34" charset="0"/>
                <a:cs typeface="Arial" pitchFamily="34" charset="0"/>
              </a:defRPr>
            </a:lvl1pPr>
          </a:lstStyle>
          <a:p>
            <a:fld id="{6527DF8F-9CE5-774C-A58F-6CAF1F944DC3}" type="datetime1">
              <a:rPr lang="en-US" noProof="0" smtClean="0"/>
              <a:pPr/>
              <a:t>11/7/12</a:t>
            </a:fld>
            <a:endParaRPr lang="en-US" noProof="0" dirty="0"/>
          </a:p>
        </p:txBody>
      </p:sp>
      <p:sp>
        <p:nvSpPr>
          <p:cNvPr id="5" name="Footer Placeholder 4"/>
          <p:cNvSpPr>
            <a:spLocks noGrp="1"/>
          </p:cNvSpPr>
          <p:nvPr>
            <p:ph type="ftr" sz="quarter" idx="3"/>
          </p:nvPr>
        </p:nvSpPr>
        <p:spPr>
          <a:xfrm>
            <a:off x="3430800" y="6145200"/>
            <a:ext cx="1544400" cy="126000"/>
          </a:xfrm>
          <a:prstGeom prst="rect">
            <a:avLst/>
          </a:prstGeom>
        </p:spPr>
        <p:txBody>
          <a:bodyPr vert="horz" lIns="0" tIns="0" rIns="0" bIns="0" rtlCol="0" anchor="ctr"/>
          <a:lstStyle>
            <a:lvl1pPr algn="l">
              <a:defRPr sz="900" b="1">
                <a:solidFill>
                  <a:schemeClr val="tx1">
                    <a:tint val="75000"/>
                  </a:schemeClr>
                </a:solidFill>
                <a:latin typeface="Arial" pitchFamily="34" charset="0"/>
                <a:cs typeface="Arial" pitchFamily="34" charset="0"/>
              </a:defRPr>
            </a:lvl1pPr>
          </a:lstStyle>
          <a:p>
            <a:r>
              <a:rPr lang="en-US" noProof="0" smtClean="0"/>
              <a:t>hhh</a:t>
            </a:r>
            <a:endParaRPr lang="en-US" noProof="0"/>
          </a:p>
        </p:txBody>
      </p:sp>
      <p:sp>
        <p:nvSpPr>
          <p:cNvPr id="6" name="Slide Number Placeholder 5"/>
          <p:cNvSpPr>
            <a:spLocks noGrp="1"/>
          </p:cNvSpPr>
          <p:nvPr>
            <p:ph type="sldNum" sz="quarter" idx="4"/>
          </p:nvPr>
        </p:nvSpPr>
        <p:spPr>
          <a:xfrm>
            <a:off x="3430800" y="6400800"/>
            <a:ext cx="1544400" cy="126000"/>
          </a:xfrm>
          <a:prstGeom prst="rect">
            <a:avLst/>
          </a:prstGeom>
        </p:spPr>
        <p:txBody>
          <a:bodyPr vert="horz" lIns="0" tIns="0" rIns="0" bIns="0" rtlCol="0" anchor="ctr"/>
          <a:lstStyle>
            <a:lvl1pPr algn="l">
              <a:defRPr sz="900" b="1">
                <a:solidFill>
                  <a:schemeClr val="tx1">
                    <a:tint val="75000"/>
                  </a:schemeClr>
                </a:solidFill>
                <a:latin typeface="Arial" pitchFamily="34" charset="0"/>
                <a:cs typeface="Arial" pitchFamily="34" charset="0"/>
              </a:defRPr>
            </a:lvl1pPr>
          </a:lstStyle>
          <a:p>
            <a:fld id="{52384017-E4DF-4A7A-8FA6-2DC68C3EB4D0}" type="slidenum">
              <a:rPr lang="en-US" noProof="0" smtClean="0"/>
              <a:pPr/>
              <a:t>‹#›</a:t>
            </a:fld>
            <a:endParaRPr lang="en-US" noProof="0"/>
          </a:p>
        </p:txBody>
      </p:sp>
      <p:sp>
        <p:nvSpPr>
          <p:cNvPr id="10" name="Rectangle 9"/>
          <p:cNvSpPr/>
          <p:nvPr/>
        </p:nvSpPr>
        <p:spPr>
          <a:xfrm>
            <a:off x="571472" y="5814000"/>
            <a:ext cx="7988400" cy="64800"/>
          </a:xfrm>
          <a:prstGeom prst="rect">
            <a:avLst/>
          </a:prstGeom>
          <a:solidFill>
            <a:srgbClr val="ED2939">
              <a:alpha val="8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a:p>
        </p:txBody>
      </p:sp>
      <p:pic>
        <p:nvPicPr>
          <p:cNvPr id="9" name="Picture 8" descr="aalto_TKK_eng_alakulma.jpg"/>
          <p:cNvPicPr>
            <a:picLocks noChangeAspect="1"/>
          </p:cNvPicPr>
          <p:nvPr/>
        </p:nvPicPr>
        <p:blipFill>
          <a:blip r:embed="rId10" cstate="print"/>
          <a:stretch>
            <a:fillRect/>
          </a:stretch>
        </p:blipFill>
        <p:spPr>
          <a:xfrm>
            <a:off x="0" y="5958840"/>
            <a:ext cx="2880360" cy="899160"/>
          </a:xfrm>
          <a:prstGeom prst="rect">
            <a:avLst/>
          </a:prstGeom>
        </p:spPr>
      </p:pic>
      <p:sp>
        <p:nvSpPr>
          <p:cNvPr id="11" name="Text Placeholder 9"/>
          <p:cNvSpPr txBox="1">
            <a:spLocks/>
          </p:cNvSpPr>
          <p:nvPr userDrawn="1"/>
        </p:nvSpPr>
        <p:spPr>
          <a:xfrm>
            <a:off x="5181600" y="6096000"/>
            <a:ext cx="1537200" cy="381600"/>
          </a:xfrm>
          <a:prstGeom prst="rect">
            <a:avLst/>
          </a:prstGeom>
        </p:spPr>
        <p:txBody>
          <a:bodyPr vert="horz" lIns="0" tIns="0" rIns="0" bIns="0" rtlCol="0">
            <a:noAutofit/>
          </a:bodyPr>
          <a:lstStyle>
            <a:lvl1pPr marL="0" indent="0">
              <a:lnSpc>
                <a:spcPts val="950"/>
              </a:lnSpc>
              <a:spcBef>
                <a:spcPts val="0"/>
              </a:spcBef>
              <a:buNone/>
              <a:defRPr sz="950" b="1">
                <a:solidFill>
                  <a:schemeClr val="bg2"/>
                </a:solidFill>
              </a:defRPr>
            </a:lvl1pPr>
            <a:lvl2pPr marL="273050" indent="-103188">
              <a:defRPr lang="en-US" sz="950" kern="1200" dirty="0" smtClean="0">
                <a:solidFill>
                  <a:schemeClr val="tx1"/>
                </a:solidFill>
                <a:latin typeface="+mn-lt"/>
                <a:ea typeface="+mn-ea"/>
                <a:cs typeface="+mn-cs"/>
              </a:defRPr>
            </a:lvl2pPr>
            <a:lvl3pPr marL="273050" indent="-93663">
              <a:buFont typeface="Symbol" pitchFamily="18" charset="2"/>
              <a:buNone/>
              <a:defRPr sz="900"/>
            </a:lvl3pPr>
            <a:lvl4pPr marL="273050" indent="-93663">
              <a:defRPr sz="900"/>
            </a:lvl4pPr>
            <a:lvl5pPr marL="273050" indent="-93663">
              <a:buFont typeface="Symbol" pitchFamily="18" charset="2"/>
              <a:buChar char="-"/>
              <a:defRPr sz="900"/>
            </a:lvl5pPr>
            <a:lvl6pPr marL="273600" indent="-93600">
              <a:spcBef>
                <a:spcPts val="300"/>
              </a:spcBef>
              <a:buFont typeface="Symbol" pitchFamily="18" charset="2"/>
              <a:buChar char="-"/>
              <a:defRPr sz="900"/>
            </a:lvl6pPr>
            <a:lvl7pPr marL="273600" indent="-93600">
              <a:spcBef>
                <a:spcPts val="300"/>
              </a:spcBef>
              <a:buFont typeface="Symbol" pitchFamily="18" charset="2"/>
              <a:buChar char="-"/>
              <a:defRPr sz="900"/>
            </a:lvl7pPr>
            <a:lvl8pPr marL="273600" indent="-93600">
              <a:spcBef>
                <a:spcPts val="300"/>
              </a:spcBef>
              <a:buFont typeface="Symbol" pitchFamily="18" charset="2"/>
              <a:buChar char="-"/>
              <a:defRPr sz="900"/>
            </a:lvl8pPr>
            <a:lvl9pPr marL="273600" indent="-93600">
              <a:spcBef>
                <a:spcPts val="300"/>
              </a:spcBef>
              <a:buFont typeface="Symbol" pitchFamily="18" charset="2"/>
              <a:buChar char="-"/>
              <a:defRPr sz="900"/>
            </a:lvl9pPr>
          </a:lstStyle>
          <a:p>
            <a:pPr marL="0" marR="0" lvl="0" indent="0" algn="l" defTabSz="914400" rtl="0" eaLnBrk="1" fontAlgn="auto" latinLnBrk="0" hangingPunct="1">
              <a:lnSpc>
                <a:spcPts val="950"/>
              </a:lnSpc>
              <a:spcBef>
                <a:spcPts val="0"/>
              </a:spcBef>
              <a:spcAft>
                <a:spcPts val="0"/>
              </a:spcAft>
              <a:buClrTx/>
              <a:buSzTx/>
              <a:buFont typeface="Arial" pitchFamily="34" charset="0"/>
              <a:buNone/>
              <a:tabLst/>
              <a:defRPr/>
            </a:pPr>
            <a:r>
              <a:rPr lang="en-US" dirty="0" smtClean="0"/>
              <a:t>Name Privacy in ICN–</a:t>
            </a:r>
          </a:p>
          <a:p>
            <a:pPr marL="0" marR="0" lvl="0" indent="0" algn="l" defTabSz="914400" rtl="0" eaLnBrk="1" fontAlgn="auto" latinLnBrk="0" hangingPunct="1">
              <a:lnSpc>
                <a:spcPts val="950"/>
              </a:lnSpc>
              <a:spcBef>
                <a:spcPts val="0"/>
              </a:spcBef>
              <a:spcAft>
                <a:spcPts val="0"/>
              </a:spcAft>
              <a:buClrTx/>
              <a:buSzTx/>
              <a:buFont typeface="Arial" pitchFamily="34" charset="0"/>
              <a:buNone/>
              <a:tabLst/>
              <a:defRPr/>
            </a:pPr>
            <a:r>
              <a:rPr lang="en-US" dirty="0" smtClean="0"/>
              <a:t>Privacy Preserving Names</a:t>
            </a:r>
          </a:p>
          <a:p>
            <a:pPr marL="0" marR="0" lvl="0" indent="0" algn="l" defTabSz="914400" rtl="0" eaLnBrk="1" fontAlgn="auto" latinLnBrk="0" hangingPunct="1">
              <a:lnSpc>
                <a:spcPts val="950"/>
              </a:lnSpc>
              <a:spcBef>
                <a:spcPts val="0"/>
              </a:spcBef>
              <a:spcAft>
                <a:spcPts val="0"/>
              </a:spcAft>
              <a:buClrTx/>
              <a:buSzTx/>
              <a:buFont typeface="Arial" pitchFamily="34" charset="0"/>
              <a:buNone/>
              <a:tabLst/>
              <a:defRPr/>
            </a:pPr>
            <a:r>
              <a:rPr lang="en-US" dirty="0" smtClean="0"/>
              <a:t> </a:t>
            </a:r>
          </a:p>
          <a:p>
            <a:pPr marL="0" marR="0" lvl="0" indent="0" algn="l" defTabSz="914400" rtl="0" eaLnBrk="1" fontAlgn="auto" latinLnBrk="0" hangingPunct="1">
              <a:lnSpc>
                <a:spcPts val="950"/>
              </a:lnSpc>
              <a:spcBef>
                <a:spcPts val="0"/>
              </a:spcBef>
              <a:spcAft>
                <a:spcPts val="0"/>
              </a:spcAft>
              <a:buClrTx/>
              <a:buSzTx/>
              <a:buFont typeface="Arial" pitchFamily="34" charset="0"/>
              <a:buNone/>
              <a:tabLst/>
              <a:defRPr/>
            </a:pPr>
            <a:endParaRPr kumimoji="0" lang="en-US" sz="950" b="1" i="0" u="none" strike="noStrike" kern="1200" cap="none" spc="0" normalizeH="0" baseline="0" noProof="0" dirty="0" smtClean="0">
              <a:ln>
                <a:noFill/>
              </a:ln>
              <a:solidFill>
                <a:schemeClr val="bg2"/>
              </a:solidFill>
              <a:effectLst/>
              <a:uLnTx/>
              <a:uFillTx/>
              <a:latin typeface="+mn-lt"/>
              <a:ea typeface="+mn-ea"/>
              <a:cs typeface="+mn-cs"/>
            </a:endParaRPr>
          </a:p>
        </p:txBody>
      </p:sp>
      <p:sp>
        <p:nvSpPr>
          <p:cNvPr id="12" name="Text Placeholder 9"/>
          <p:cNvSpPr txBox="1">
            <a:spLocks/>
          </p:cNvSpPr>
          <p:nvPr userDrawn="1"/>
        </p:nvSpPr>
        <p:spPr>
          <a:xfrm>
            <a:off x="6858000" y="6145200"/>
            <a:ext cx="1702800" cy="381600"/>
          </a:xfrm>
          <a:prstGeom prst="rect">
            <a:avLst/>
          </a:prstGeom>
        </p:spPr>
        <p:txBody>
          <a:bodyPr vert="horz" lIns="0" tIns="0" rIns="0" bIns="0" rtlCol="0">
            <a:noAutofit/>
          </a:bodyPr>
          <a:lstStyle>
            <a:lvl1pPr marL="0" indent="0">
              <a:lnSpc>
                <a:spcPts val="950"/>
              </a:lnSpc>
              <a:spcBef>
                <a:spcPts val="0"/>
              </a:spcBef>
              <a:buNone/>
              <a:defRPr sz="950" b="1">
                <a:solidFill>
                  <a:schemeClr val="bg2"/>
                </a:solidFill>
              </a:defRPr>
            </a:lvl1pPr>
            <a:lvl2pPr marL="273050" indent="-103188">
              <a:defRPr lang="en-US" sz="950" kern="1200" dirty="0" smtClean="0">
                <a:solidFill>
                  <a:schemeClr val="tx1"/>
                </a:solidFill>
                <a:latin typeface="+mn-lt"/>
                <a:ea typeface="+mn-ea"/>
                <a:cs typeface="+mn-cs"/>
              </a:defRPr>
            </a:lvl2pPr>
            <a:lvl3pPr marL="273050" indent="-93663">
              <a:buFont typeface="Symbol" pitchFamily="18" charset="2"/>
              <a:buNone/>
              <a:defRPr sz="900"/>
            </a:lvl3pPr>
            <a:lvl4pPr marL="273050" indent="-93663">
              <a:defRPr sz="900"/>
            </a:lvl4pPr>
            <a:lvl5pPr marL="273050" indent="-93663">
              <a:buFont typeface="Symbol" pitchFamily="18" charset="2"/>
              <a:buChar char="-"/>
              <a:defRPr sz="900"/>
            </a:lvl5pPr>
            <a:lvl6pPr marL="273600" indent="-93600">
              <a:spcBef>
                <a:spcPts val="300"/>
              </a:spcBef>
              <a:buFont typeface="Symbol" pitchFamily="18" charset="2"/>
              <a:buChar char="-"/>
              <a:defRPr sz="900"/>
            </a:lvl6pPr>
            <a:lvl7pPr marL="273600" indent="-93600">
              <a:spcBef>
                <a:spcPts val="300"/>
              </a:spcBef>
              <a:buFont typeface="Symbol" pitchFamily="18" charset="2"/>
              <a:buChar char="-"/>
              <a:defRPr sz="900"/>
            </a:lvl7pPr>
            <a:lvl8pPr marL="273600" indent="-93600">
              <a:spcBef>
                <a:spcPts val="300"/>
              </a:spcBef>
              <a:buFont typeface="Symbol" pitchFamily="18" charset="2"/>
              <a:buChar char="-"/>
              <a:defRPr sz="900"/>
            </a:lvl8pPr>
            <a:lvl9pPr marL="273600" indent="-93600">
              <a:spcBef>
                <a:spcPts val="300"/>
              </a:spcBef>
              <a:buFont typeface="Symbol" pitchFamily="18" charset="2"/>
              <a:buChar char="-"/>
              <a:defRPr sz="900"/>
            </a:lvl9pPr>
          </a:lstStyle>
          <a:p>
            <a:pPr marL="0" marR="0" lvl="0" indent="0" algn="l" defTabSz="914400" rtl="0" eaLnBrk="1" fontAlgn="auto" latinLnBrk="0" hangingPunct="1">
              <a:lnSpc>
                <a:spcPts val="950"/>
              </a:lnSpc>
              <a:spcBef>
                <a:spcPts val="0"/>
              </a:spcBef>
              <a:spcAft>
                <a:spcPts val="0"/>
              </a:spcAft>
              <a:buClrTx/>
              <a:buSzTx/>
              <a:buFont typeface="Arial" pitchFamily="34" charset="0"/>
              <a:buNone/>
              <a:tabLst/>
              <a:defRPr/>
            </a:pPr>
            <a:r>
              <a:rPr kumimoji="0" lang="en-US" sz="950" b="1" i="0" u="none" strike="noStrike" kern="1200" cap="none" spc="0" normalizeH="0" baseline="0" noProof="0" dirty="0" smtClean="0">
                <a:ln>
                  <a:noFill/>
                </a:ln>
                <a:solidFill>
                  <a:schemeClr val="bg2"/>
                </a:solidFill>
                <a:effectLst/>
                <a:uLnTx/>
                <a:uFillTx/>
                <a:latin typeface="+mn-lt"/>
                <a:ea typeface="+mn-ea"/>
                <a:cs typeface="+mn-cs"/>
              </a:rPr>
              <a:t>© Somaya </a:t>
            </a:r>
            <a:r>
              <a:rPr kumimoji="0" lang="en-US" sz="950" b="1" i="0" u="none" strike="noStrike" kern="1200" cap="none" spc="0" normalizeH="0" baseline="0" noProof="0" dirty="0" err="1" smtClean="0">
                <a:ln>
                  <a:noFill/>
                </a:ln>
                <a:solidFill>
                  <a:schemeClr val="bg2"/>
                </a:solidFill>
                <a:effectLst/>
                <a:uLnTx/>
                <a:uFillTx/>
                <a:latin typeface="+mn-lt"/>
                <a:ea typeface="+mn-ea"/>
                <a:cs typeface="+mn-cs"/>
              </a:rPr>
              <a:t>Arianfar</a:t>
            </a:r>
            <a:r>
              <a:rPr kumimoji="0" lang="en-US" sz="950" b="1" i="0" u="none" strike="noStrike" kern="1200" cap="none" spc="0" normalizeH="0" baseline="0" noProof="0" dirty="0" smtClean="0">
                <a:ln>
                  <a:noFill/>
                </a:ln>
                <a:solidFill>
                  <a:schemeClr val="bg2"/>
                </a:solidFill>
                <a:effectLst/>
                <a:uLnTx/>
                <a:uFillTx/>
                <a:latin typeface="+mn-lt"/>
                <a:ea typeface="+mn-ea"/>
                <a:cs typeface="+mn-cs"/>
              </a:rPr>
              <a:t> 2012</a:t>
            </a:r>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50" r:id="rId6"/>
    <p:sldLayoutId id="2147483662" r:id="rId7"/>
    <p:sldLayoutId id="2147483663" r:id="rId8"/>
  </p:sldLayoutIdLst>
  <p:timing>
    <p:tnLst>
      <p:par>
        <p:cTn id="1" dur="indefinite" restart="never" nodeType="tmRoot"/>
      </p:par>
    </p:tnLst>
  </p:timing>
  <p:hf hdr="0" ftr="0" dt="0"/>
  <p:txStyles>
    <p:titleStyle>
      <a:lvl1pPr algn="l" defTabSz="914400" rtl="0" eaLnBrk="1" latinLnBrk="0" hangingPunct="1">
        <a:spcBef>
          <a:spcPct val="0"/>
        </a:spcBef>
        <a:buNone/>
        <a:defRPr sz="3200" b="1" kern="1200">
          <a:solidFill>
            <a:srgbClr val="ED2939"/>
          </a:solidFill>
          <a:latin typeface="+mj-lt"/>
          <a:ea typeface="+mj-ea"/>
          <a:cs typeface="+mj-cs"/>
        </a:defRPr>
      </a:lvl1pPr>
    </p:titleStyle>
    <p:bodyStyle>
      <a:lvl1pPr marL="342900" indent="-342900" algn="l" defTabSz="914400" rtl="0" eaLnBrk="1" latinLnBrk="0" hangingPunct="1">
        <a:spcBef>
          <a:spcPts val="6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ts val="4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ts val="4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ts val="4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300"/>
        </a:spcBef>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4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Name Privacy in ICN--</a:t>
            </a:r>
            <a:br>
              <a:rPr lang="en-US" dirty="0" smtClean="0"/>
            </a:br>
            <a:r>
              <a:rPr lang="en-US" sz="2800" dirty="0" smtClean="0"/>
              <a:t>Privacy preserving names</a:t>
            </a:r>
            <a:endParaRPr lang="en-US" sz="2800" dirty="0"/>
          </a:p>
        </p:txBody>
      </p:sp>
      <p:sp>
        <p:nvSpPr>
          <p:cNvPr id="3" name="Subtitle 2"/>
          <p:cNvSpPr>
            <a:spLocks noGrp="1"/>
          </p:cNvSpPr>
          <p:nvPr>
            <p:ph type="subTitle" idx="1"/>
          </p:nvPr>
        </p:nvSpPr>
        <p:spPr/>
        <p:txBody>
          <a:bodyPr>
            <a:normAutofit/>
          </a:bodyPr>
          <a:lstStyle/>
          <a:p>
            <a:r>
              <a:rPr lang="en-US" dirty="0" smtClean="0"/>
              <a:t>Somaya </a:t>
            </a:r>
            <a:r>
              <a:rPr lang="en-US" dirty="0" err="1" smtClean="0"/>
              <a:t>Arianfar</a:t>
            </a:r>
            <a:endParaRPr lang="en-US" dirty="0" smtClean="0"/>
          </a:p>
          <a:p>
            <a:r>
              <a:rPr lang="en-US" sz="1800" dirty="0" smtClean="0"/>
              <a:t>(Based on the work with </a:t>
            </a:r>
            <a:r>
              <a:rPr lang="en-US" sz="1800" dirty="0" err="1" smtClean="0"/>
              <a:t>Teemu</a:t>
            </a:r>
            <a:r>
              <a:rPr lang="en-US" sz="1800" dirty="0" smtClean="0"/>
              <a:t> </a:t>
            </a:r>
            <a:r>
              <a:rPr lang="en-US" sz="1800" dirty="0" err="1" smtClean="0"/>
              <a:t>Koponen</a:t>
            </a:r>
            <a:r>
              <a:rPr lang="en-US" sz="1800" dirty="0" smtClean="0"/>
              <a:t>, </a:t>
            </a:r>
            <a:r>
              <a:rPr lang="en-US" sz="1800" dirty="0" err="1" smtClean="0"/>
              <a:t>Barath</a:t>
            </a:r>
            <a:r>
              <a:rPr lang="en-US" sz="1800" dirty="0" smtClean="0"/>
              <a:t> </a:t>
            </a:r>
            <a:r>
              <a:rPr lang="en-US" sz="1800" dirty="0" err="1" smtClean="0"/>
              <a:t>Raghavan</a:t>
            </a:r>
            <a:r>
              <a:rPr lang="en-US" sz="1800" dirty="0" smtClean="0"/>
              <a:t>, Scott </a:t>
            </a:r>
            <a:r>
              <a:rPr lang="en-US" sz="1800" dirty="0" err="1" smtClean="0"/>
              <a:t>Shenker</a:t>
            </a:r>
            <a:r>
              <a:rPr lang="en-US" sz="1800" dirty="0" smtClean="0"/>
              <a:t>)</a:t>
            </a:r>
          </a:p>
          <a:p>
            <a:endParaRPr lang="en-US" dirty="0" smtClean="0"/>
          </a:p>
          <a:p>
            <a:r>
              <a:rPr lang="en-US" dirty="0" smtClean="0"/>
              <a:t>8.11.2012</a:t>
            </a:r>
          </a:p>
          <a:p>
            <a:r>
              <a:rPr lang="en-US" dirty="0" smtClean="0"/>
              <a:t>CCW, </a:t>
            </a:r>
            <a:r>
              <a:rPr lang="en-US" dirty="0" smtClean="0"/>
              <a:t>Sedona, AZ</a:t>
            </a:r>
            <a:endParaRPr lang="en-US" dirty="0"/>
          </a:p>
        </p:txBody>
      </p:sp>
      <p:sp>
        <p:nvSpPr>
          <p:cNvPr id="4" name="Text Placeholder 3"/>
          <p:cNvSpPr>
            <a:spLocks noGrp="1"/>
          </p:cNvSpPr>
          <p:nvPr>
            <p:ph type="body" sz="quarter" idx="11"/>
          </p:nvPr>
        </p:nvSpPr>
        <p:spPr/>
        <p:txBody>
          <a:bodyPr/>
          <a:lstStyle/>
          <a:p>
            <a:endParaRPr lang="en-US"/>
          </a:p>
        </p:txBody>
      </p:sp>
      <p:sp>
        <p:nvSpPr>
          <p:cNvPr id="5" name="Text Placeholder 4"/>
          <p:cNvSpPr>
            <a:spLocks noGrp="1"/>
          </p:cNvSpPr>
          <p:nvPr>
            <p:ph type="body" sz="quarter" idx="12"/>
          </p:nvPr>
        </p:nvSpPr>
        <p:spPr/>
        <p:txBody>
          <a:bodyPr/>
          <a:lstStyle/>
          <a:p>
            <a:endParaRPr lang="en-US"/>
          </a:p>
        </p:txBody>
      </p:sp>
      <p:sp>
        <p:nvSpPr>
          <p:cNvPr id="6" name="Text Placeholder 5"/>
          <p:cNvSpPr>
            <a:spLocks noGrp="1"/>
          </p:cNvSpPr>
          <p:nvPr>
            <p:ph type="body" sz="quarter" idx="13"/>
          </p:nvPr>
        </p:nvSpPr>
        <p:spPr/>
        <p:txBody>
          <a:bodyPr/>
          <a:lstStyle/>
          <a:p>
            <a:endParaRPr lang="en-US"/>
          </a:p>
        </p:txBody>
      </p:sp>
      <p:sp>
        <p:nvSpPr>
          <p:cNvPr id="7" name="Text Placeholder 6"/>
          <p:cNvSpPr>
            <a:spLocks noGrp="1"/>
          </p:cNvSpPr>
          <p:nvPr>
            <p:ph type="body" sz="quarter" idx="14"/>
          </p:nvPr>
        </p:nvSpPr>
        <p:spPr/>
        <p:txBody>
          <a:bodyPr/>
          <a:lstStyle/>
          <a:p>
            <a:endParaRPr lang="en-US"/>
          </a:p>
        </p:txBody>
      </p:sp>
      <p:sp>
        <p:nvSpPr>
          <p:cNvPr id="8" name="Text Placeholder 7"/>
          <p:cNvSpPr>
            <a:spLocks noGrp="1"/>
          </p:cNvSpPr>
          <p:nvPr>
            <p:ph type="body" sz="quarter" idx="15"/>
          </p:nvPr>
        </p:nvSpPr>
        <p:spPr/>
        <p:txBody>
          <a:bodyPr>
            <a:normAutofit lnSpcReduction="10000"/>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Name Generation</a:t>
            </a:r>
            <a:endParaRPr lang="en-US" dirty="0"/>
          </a:p>
        </p:txBody>
      </p:sp>
      <p:sp>
        <p:nvSpPr>
          <p:cNvPr id="3" name="Content Placeholder 2"/>
          <p:cNvSpPr>
            <a:spLocks noGrp="1"/>
          </p:cNvSpPr>
          <p:nvPr>
            <p:ph idx="1"/>
          </p:nvPr>
        </p:nvSpPr>
        <p:spPr/>
        <p:txBody>
          <a:bodyPr/>
          <a:lstStyle/>
          <a:p>
            <a:r>
              <a:rPr lang="en-US" dirty="0" smtClean="0"/>
              <a:t>Meta data retrieval</a:t>
            </a:r>
          </a:p>
          <a:p>
            <a:pPr lvl="1"/>
            <a:r>
              <a:rPr lang="en-US" dirty="0" smtClean="0"/>
              <a:t>Target file and cover files chunk names </a:t>
            </a:r>
          </a:p>
          <a:p>
            <a:r>
              <a:rPr lang="en-US" dirty="0" smtClean="0"/>
              <a:t>Exclusive-or of </a:t>
            </a:r>
            <a:r>
              <a:rPr lang="en-US" i="1" dirty="0" smtClean="0"/>
              <a:t>cover</a:t>
            </a:r>
            <a:r>
              <a:rPr lang="en-US" dirty="0" smtClean="0"/>
              <a:t> and </a:t>
            </a:r>
            <a:r>
              <a:rPr lang="en-US" i="1" dirty="0" smtClean="0"/>
              <a:t>target </a:t>
            </a:r>
            <a:r>
              <a:rPr lang="en-US" dirty="0" smtClean="0"/>
              <a:t>chunks are published</a:t>
            </a:r>
          </a:p>
          <a:p>
            <a:pPr lvl="1"/>
            <a:r>
              <a:rPr lang="en-US" dirty="0" smtClean="0"/>
              <a:t>New names are generated for each published chunk </a:t>
            </a:r>
          </a:p>
          <a:p>
            <a:pPr lvl="1"/>
            <a:r>
              <a:rPr lang="en-US" dirty="0" err="1" smtClean="0"/>
              <a:t>n</a:t>
            </a:r>
            <a:r>
              <a:rPr lang="en-US" dirty="0" smtClean="0"/>
              <a:t> (</a:t>
            </a:r>
            <a:r>
              <a:rPr lang="en-US" dirty="0" err="1" smtClean="0"/>
              <a:t>t</a:t>
            </a:r>
            <a:r>
              <a:rPr lang="en-US" dirty="0" smtClean="0"/>
              <a:t>, </a:t>
            </a:r>
            <a:r>
              <a:rPr lang="en-US" dirty="0" err="1" smtClean="0"/>
              <a:t>i</a:t>
            </a:r>
            <a:r>
              <a:rPr lang="en-US" dirty="0" smtClean="0"/>
              <a:t>) = </a:t>
            </a:r>
            <a:r>
              <a:rPr lang="en-US" dirty="0" err="1" smtClean="0"/>
              <a:t>H(H(t),i</a:t>
            </a:r>
            <a:r>
              <a:rPr lang="en-US" dirty="0" smtClean="0"/>
              <a:t>)</a:t>
            </a:r>
          </a:p>
          <a:p>
            <a:pPr lvl="1"/>
            <a:r>
              <a:rPr lang="en-US" dirty="0" smtClean="0"/>
              <a:t>Generated </a:t>
            </a:r>
            <a:r>
              <a:rPr lang="en-US" dirty="0" err="1" smtClean="0"/>
              <a:t>tuple</a:t>
            </a:r>
            <a:r>
              <a:rPr lang="en-US" dirty="0" smtClean="0"/>
              <a:t> (t</a:t>
            </a:r>
            <a:r>
              <a:rPr lang="en-US" baseline="-25000" dirty="0" smtClean="0"/>
              <a:t>2</a:t>
            </a:r>
            <a:r>
              <a:rPr lang="en-US" dirty="0" smtClean="0"/>
              <a:t>,c</a:t>
            </a:r>
            <a:r>
              <a:rPr lang="en-US" baseline="-25000" dirty="0" smtClean="0"/>
              <a:t>7</a:t>
            </a:r>
            <a:r>
              <a:rPr lang="en-US" dirty="0" smtClean="0"/>
              <a:t>) ‘</a:t>
            </a:r>
            <a:r>
              <a:rPr lang="en-US" dirty="0" err="1" smtClean="0"/>
              <a:t>s</a:t>
            </a:r>
            <a:r>
              <a:rPr lang="en-US" dirty="0" smtClean="0"/>
              <a:t> name</a:t>
            </a:r>
          </a:p>
          <a:p>
            <a:pPr lvl="2"/>
            <a:r>
              <a:rPr lang="en-US" dirty="0" smtClean="0"/>
              <a:t>H(n(t,2),n(c,7)) = H(H(H(t),2),H(H(c),7))</a:t>
            </a:r>
          </a:p>
          <a:p>
            <a:pPr lvl="2"/>
            <a:r>
              <a:rPr lang="en-US" dirty="0" smtClean="0"/>
              <a:t>difficult to decompose</a:t>
            </a:r>
          </a:p>
          <a:p>
            <a:endParaRPr lang="en-US" dirty="0"/>
          </a:p>
        </p:txBody>
      </p:sp>
      <p:sp>
        <p:nvSpPr>
          <p:cNvPr id="4" name="Slide Number Placeholder 3"/>
          <p:cNvSpPr>
            <a:spLocks noGrp="1"/>
          </p:cNvSpPr>
          <p:nvPr>
            <p:ph type="sldNum" sz="quarter" idx="12"/>
          </p:nvPr>
        </p:nvSpPr>
        <p:spPr/>
        <p:txBody>
          <a:bodyPr/>
          <a:lstStyle/>
          <a:p>
            <a:fld id="{52384017-E4DF-4A7A-8FA6-2DC68C3EB4D0}" type="slidenum">
              <a:rPr lang="en-US" noProof="0" smtClean="0"/>
              <a:pPr/>
              <a:t>10</a:t>
            </a:fld>
            <a:endParaRPr lang="en-US" noProof="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Thanks!</a:t>
            </a:r>
            <a:endParaRPr lang="en-US" sz="2800" dirty="0"/>
          </a:p>
        </p:txBody>
      </p:sp>
      <p:sp>
        <p:nvSpPr>
          <p:cNvPr id="3" name="Subtitle 2"/>
          <p:cNvSpPr>
            <a:spLocks noGrp="1"/>
          </p:cNvSpPr>
          <p:nvPr>
            <p:ph type="subTitle" idx="1"/>
          </p:nvPr>
        </p:nvSpPr>
        <p:spPr/>
        <p:txBody>
          <a:bodyPr/>
          <a:lstStyle/>
          <a:p>
            <a:endParaRPr lang="en-US" dirty="0" smtClean="0"/>
          </a:p>
        </p:txBody>
      </p:sp>
      <p:sp>
        <p:nvSpPr>
          <p:cNvPr id="4" name="Text Placeholder 3"/>
          <p:cNvSpPr>
            <a:spLocks noGrp="1"/>
          </p:cNvSpPr>
          <p:nvPr>
            <p:ph type="body" sz="quarter" idx="11"/>
          </p:nvPr>
        </p:nvSpPr>
        <p:spPr/>
        <p:txBody>
          <a:bodyPr/>
          <a:lstStyle/>
          <a:p>
            <a:endParaRPr lang="en-US"/>
          </a:p>
        </p:txBody>
      </p:sp>
      <p:sp>
        <p:nvSpPr>
          <p:cNvPr id="5" name="Text Placeholder 4"/>
          <p:cNvSpPr>
            <a:spLocks noGrp="1"/>
          </p:cNvSpPr>
          <p:nvPr>
            <p:ph type="body" sz="quarter" idx="12"/>
          </p:nvPr>
        </p:nvSpPr>
        <p:spPr/>
        <p:txBody>
          <a:bodyPr/>
          <a:lstStyle/>
          <a:p>
            <a:endParaRPr lang="en-US"/>
          </a:p>
        </p:txBody>
      </p:sp>
      <p:sp>
        <p:nvSpPr>
          <p:cNvPr id="6" name="Text Placeholder 5"/>
          <p:cNvSpPr>
            <a:spLocks noGrp="1"/>
          </p:cNvSpPr>
          <p:nvPr>
            <p:ph type="body" sz="quarter" idx="13"/>
          </p:nvPr>
        </p:nvSpPr>
        <p:spPr/>
        <p:txBody>
          <a:bodyPr/>
          <a:lstStyle/>
          <a:p>
            <a:endParaRPr lang="en-US"/>
          </a:p>
        </p:txBody>
      </p:sp>
      <p:sp>
        <p:nvSpPr>
          <p:cNvPr id="7" name="Text Placeholder 6"/>
          <p:cNvSpPr>
            <a:spLocks noGrp="1"/>
          </p:cNvSpPr>
          <p:nvPr>
            <p:ph type="body" sz="quarter" idx="14"/>
          </p:nvPr>
        </p:nvSpPr>
        <p:spPr/>
        <p:txBody>
          <a:bodyPr/>
          <a:lstStyle/>
          <a:p>
            <a:endParaRPr lang="en-US"/>
          </a:p>
        </p:txBody>
      </p:sp>
      <p:sp>
        <p:nvSpPr>
          <p:cNvPr id="8" name="Text Placeholder 7"/>
          <p:cNvSpPr>
            <a:spLocks noGrp="1"/>
          </p:cNvSpPr>
          <p:nvPr>
            <p:ph type="body" sz="quarter" idx="15"/>
          </p:nvPr>
        </p:nvSpPr>
        <p:spPr/>
        <p:txBody>
          <a:bodyPr>
            <a:normAutofit lnSpcReduction="10000"/>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Promises</a:t>
            </a:r>
          </a:p>
          <a:p>
            <a:pPr lvl="1"/>
            <a:r>
              <a:rPr lang="en-US" dirty="0" smtClean="0"/>
              <a:t>Increased availability</a:t>
            </a:r>
          </a:p>
          <a:p>
            <a:pPr lvl="1"/>
            <a:r>
              <a:rPr lang="en-US" dirty="0" smtClean="0"/>
              <a:t>Increased security (Integrity and provenance)</a:t>
            </a:r>
          </a:p>
          <a:p>
            <a:r>
              <a:rPr lang="en-US" dirty="0" smtClean="0"/>
              <a:t>Tools</a:t>
            </a:r>
            <a:endParaRPr lang="en-US" dirty="0" smtClean="0"/>
          </a:p>
          <a:p>
            <a:pPr lvl="1"/>
            <a:r>
              <a:rPr lang="en-US" dirty="0" smtClean="0"/>
              <a:t>Capable </a:t>
            </a:r>
            <a:r>
              <a:rPr lang="en-US" dirty="0" smtClean="0"/>
              <a:t>infrastructure</a:t>
            </a:r>
            <a:endParaRPr lang="en-US" dirty="0" smtClean="0"/>
          </a:p>
          <a:p>
            <a:pPr lvl="1"/>
            <a:r>
              <a:rPr lang="en-US" dirty="0" smtClean="0"/>
              <a:t>Named </a:t>
            </a:r>
            <a:r>
              <a:rPr lang="en-US" dirty="0" smtClean="0"/>
              <a:t>data</a:t>
            </a:r>
          </a:p>
          <a:p>
            <a:pPr lvl="2"/>
            <a:r>
              <a:rPr lang="en-US" dirty="0" smtClean="0"/>
              <a:t>Secure and trusted</a:t>
            </a:r>
          </a:p>
          <a:p>
            <a:pPr lvl="2"/>
            <a:r>
              <a:rPr lang="en-US" dirty="0" smtClean="0"/>
              <a:t>Location-independent</a:t>
            </a:r>
            <a:endParaRPr lang="en-US" dirty="0" smtClean="0"/>
          </a:p>
          <a:p>
            <a:r>
              <a:rPr lang="en-US" dirty="0" smtClean="0"/>
              <a:t>Privacy </a:t>
            </a:r>
            <a:r>
              <a:rPr lang="en-US" dirty="0" smtClean="0"/>
              <a:t>implication</a:t>
            </a:r>
          </a:p>
          <a:p>
            <a:pPr lvl="1"/>
            <a:r>
              <a:rPr lang="en-US" dirty="0" smtClean="0"/>
              <a:t>A major shift in communication </a:t>
            </a:r>
            <a:r>
              <a:rPr lang="en-US" dirty="0" smtClean="0"/>
              <a:t>privacy compared to IP stack</a:t>
            </a:r>
          </a:p>
          <a:p>
            <a:pPr lvl="2"/>
            <a:r>
              <a:rPr lang="en-US" dirty="0" smtClean="0"/>
              <a:t>From servers to the infrastructure</a:t>
            </a:r>
          </a:p>
          <a:p>
            <a:pPr lvl="2"/>
            <a:r>
              <a:rPr lang="en-US" dirty="0" smtClean="0"/>
              <a:t>Network related privacy plus data, storage and user level </a:t>
            </a:r>
            <a:r>
              <a:rPr lang="en-US" dirty="0" smtClean="0"/>
              <a:t>privacy</a:t>
            </a:r>
            <a:endParaRPr lang="en-US" dirty="0" smtClean="0"/>
          </a:p>
          <a:p>
            <a:pPr lvl="1"/>
            <a:r>
              <a:rPr lang="en-US" dirty="0" smtClean="0"/>
              <a:t>Compromising </a:t>
            </a:r>
            <a:r>
              <a:rPr lang="en-US" dirty="0" smtClean="0"/>
              <a:t>the infrastructure is enough for tracing back the information</a:t>
            </a:r>
          </a:p>
          <a:p>
            <a:endParaRPr lang="en-US" dirty="0"/>
          </a:p>
        </p:txBody>
      </p:sp>
      <p:sp>
        <p:nvSpPr>
          <p:cNvPr id="4" name="Slide Number Placeholder 3"/>
          <p:cNvSpPr>
            <a:spLocks noGrp="1"/>
          </p:cNvSpPr>
          <p:nvPr>
            <p:ph type="sldNum" sz="quarter" idx="12"/>
          </p:nvPr>
        </p:nvSpPr>
        <p:spPr/>
        <p:txBody>
          <a:bodyPr/>
          <a:lstStyle/>
          <a:p>
            <a:fld id="{52384017-E4DF-4A7A-8FA6-2DC68C3EB4D0}" type="slidenum">
              <a:rPr lang="en-US" noProof="0" smtClean="0"/>
              <a:pPr/>
              <a:t>2</a:t>
            </a:fld>
            <a:endParaRPr lang="en-US" noProof="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ICN Network and Applications</a:t>
            </a:r>
            <a:endParaRPr lang="en-US" dirty="0"/>
          </a:p>
        </p:txBody>
      </p:sp>
      <p:sp>
        <p:nvSpPr>
          <p:cNvPr id="3" name="Content Placeholder 2"/>
          <p:cNvSpPr>
            <a:spLocks noGrp="1"/>
          </p:cNvSpPr>
          <p:nvPr>
            <p:ph idx="1"/>
          </p:nvPr>
        </p:nvSpPr>
        <p:spPr/>
        <p:txBody>
          <a:bodyPr>
            <a:normAutofit lnSpcReduction="10000"/>
          </a:bodyPr>
          <a:lstStyle/>
          <a:p>
            <a:r>
              <a:rPr lang="en-US" dirty="0" smtClean="0"/>
              <a:t>Above the API</a:t>
            </a:r>
          </a:p>
          <a:p>
            <a:pPr lvl="1"/>
            <a:r>
              <a:rPr lang="en-US" dirty="0" smtClean="0"/>
              <a:t>Possible discovery and translation service</a:t>
            </a:r>
          </a:p>
          <a:p>
            <a:pPr lvl="2"/>
            <a:r>
              <a:rPr lang="en-US" dirty="0" smtClean="0"/>
              <a:t>Unique/temporary matching</a:t>
            </a:r>
          </a:p>
          <a:p>
            <a:pPr lvl="2"/>
            <a:r>
              <a:rPr lang="en-US" dirty="0" smtClean="0"/>
              <a:t>Keywords to name</a:t>
            </a:r>
          </a:p>
          <a:p>
            <a:pPr lvl="2"/>
            <a:r>
              <a:rPr lang="en-US" dirty="0" smtClean="0"/>
              <a:t>Keywords to meta data</a:t>
            </a:r>
          </a:p>
          <a:p>
            <a:pPr lvl="2"/>
            <a:r>
              <a:rPr lang="en-US" dirty="0" smtClean="0"/>
              <a:t>…</a:t>
            </a:r>
          </a:p>
          <a:p>
            <a:r>
              <a:rPr lang="en-US" dirty="0" smtClean="0"/>
              <a:t>Name-based API</a:t>
            </a:r>
          </a:p>
          <a:p>
            <a:r>
              <a:rPr lang="en-US" dirty="0" smtClean="0"/>
              <a:t>Below the API</a:t>
            </a:r>
          </a:p>
          <a:p>
            <a:pPr lvl="1"/>
            <a:r>
              <a:rPr lang="en-US" dirty="0" smtClean="0"/>
              <a:t>1-stage lookup and forwarding</a:t>
            </a:r>
          </a:p>
          <a:p>
            <a:pPr lvl="1"/>
            <a:r>
              <a:rPr lang="en-US" dirty="0" smtClean="0"/>
              <a:t>2-stage lookup and forwarding</a:t>
            </a:r>
          </a:p>
          <a:p>
            <a:pPr lvl="2"/>
            <a:r>
              <a:rPr lang="en-US" dirty="0" smtClean="0"/>
              <a:t>Control plane</a:t>
            </a:r>
          </a:p>
          <a:p>
            <a:pPr lvl="2"/>
            <a:r>
              <a:rPr lang="en-US" dirty="0" smtClean="0"/>
              <a:t>Data plane</a:t>
            </a:r>
          </a:p>
          <a:p>
            <a:endParaRPr lang="en-US" dirty="0"/>
          </a:p>
        </p:txBody>
      </p:sp>
      <p:sp>
        <p:nvSpPr>
          <p:cNvPr id="4" name="Slide Number Placeholder 3"/>
          <p:cNvSpPr>
            <a:spLocks noGrp="1"/>
          </p:cNvSpPr>
          <p:nvPr>
            <p:ph type="sldNum" sz="quarter" idx="12"/>
          </p:nvPr>
        </p:nvSpPr>
        <p:spPr/>
        <p:txBody>
          <a:bodyPr/>
          <a:lstStyle/>
          <a:p>
            <a:fld id="{52384017-E4DF-4A7A-8FA6-2DC68C3EB4D0}" type="slidenum">
              <a:rPr lang="en-US" noProof="0" smtClean="0"/>
              <a:pPr/>
              <a:t>3</a:t>
            </a:fld>
            <a:endParaRPr lang="en-US" noProof="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Default Privacy</a:t>
            </a:r>
            <a:endParaRPr lang="en-US" dirty="0"/>
          </a:p>
        </p:txBody>
      </p:sp>
      <p:sp>
        <p:nvSpPr>
          <p:cNvPr id="3" name="Content Placeholder 2"/>
          <p:cNvSpPr>
            <a:spLocks noGrp="1"/>
          </p:cNvSpPr>
          <p:nvPr>
            <p:ph idx="1"/>
          </p:nvPr>
        </p:nvSpPr>
        <p:spPr/>
        <p:txBody>
          <a:bodyPr>
            <a:normAutofit/>
          </a:bodyPr>
          <a:lstStyle/>
          <a:p>
            <a:r>
              <a:rPr lang="en-US" dirty="0" smtClean="0"/>
              <a:t>User, query, and storage privacy</a:t>
            </a:r>
          </a:p>
          <a:p>
            <a:r>
              <a:rPr lang="en-US" dirty="0" smtClean="0"/>
              <a:t>Dependencies</a:t>
            </a:r>
          </a:p>
          <a:p>
            <a:pPr lvl="1"/>
            <a:r>
              <a:rPr lang="en-US" dirty="0" smtClean="0"/>
              <a:t>Name structure (how much a name reveals)</a:t>
            </a:r>
          </a:p>
          <a:p>
            <a:pPr lvl="2"/>
            <a:r>
              <a:rPr lang="en-US" dirty="0" smtClean="0"/>
              <a:t>Flat names in the network (data-plane)</a:t>
            </a:r>
          </a:p>
          <a:p>
            <a:pPr lvl="2"/>
            <a:r>
              <a:rPr lang="en-US" dirty="0" smtClean="0"/>
              <a:t>Human readable hierarchical names in the network (data-plane)</a:t>
            </a:r>
          </a:p>
          <a:p>
            <a:pPr lvl="2"/>
            <a:r>
              <a:rPr lang="en-US" dirty="0" smtClean="0"/>
              <a:t>…..</a:t>
            </a:r>
          </a:p>
          <a:p>
            <a:pPr lvl="1"/>
            <a:r>
              <a:rPr lang="en-US" dirty="0" smtClean="0"/>
              <a:t>Trust and information management</a:t>
            </a:r>
          </a:p>
          <a:p>
            <a:pPr lvl="1"/>
            <a:r>
              <a:rPr lang="en-US" dirty="0" smtClean="0"/>
              <a:t>Levels of indirection</a:t>
            </a:r>
          </a:p>
          <a:p>
            <a:pPr lvl="1"/>
            <a:r>
              <a:rPr lang="en-US" dirty="0" smtClean="0"/>
              <a:t>…</a:t>
            </a:r>
          </a:p>
          <a:p>
            <a:endParaRPr lang="en-US" dirty="0"/>
          </a:p>
        </p:txBody>
      </p:sp>
      <p:sp>
        <p:nvSpPr>
          <p:cNvPr id="4" name="Slide Number Placeholder 3"/>
          <p:cNvSpPr>
            <a:spLocks noGrp="1"/>
          </p:cNvSpPr>
          <p:nvPr>
            <p:ph type="sldNum" sz="quarter" idx="12"/>
          </p:nvPr>
        </p:nvSpPr>
        <p:spPr/>
        <p:txBody>
          <a:bodyPr/>
          <a:lstStyle/>
          <a:p>
            <a:fld id="{52384017-E4DF-4A7A-8FA6-2DC68C3EB4D0}" type="slidenum">
              <a:rPr lang="en-US" noProof="0" smtClean="0"/>
              <a:pPr/>
              <a:t>4</a:t>
            </a:fld>
            <a:endParaRPr lang="en-US" noProof="0"/>
          </a:p>
        </p:txBody>
      </p:sp>
    </p:spTree>
  </p:cSld>
  <p:clrMapOvr>
    <a:masterClrMapping/>
  </p:clrMapOvr>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Scenario</a:t>
            </a:r>
            <a:endParaRPr lang="en-US" dirty="0"/>
          </a:p>
        </p:txBody>
      </p:sp>
      <p:sp>
        <p:nvSpPr>
          <p:cNvPr id="3" name="Content Placeholder 2"/>
          <p:cNvSpPr>
            <a:spLocks noGrp="1"/>
          </p:cNvSpPr>
          <p:nvPr>
            <p:ph idx="1"/>
          </p:nvPr>
        </p:nvSpPr>
        <p:spPr/>
        <p:txBody>
          <a:bodyPr/>
          <a:lstStyle/>
          <a:p>
            <a:r>
              <a:rPr lang="en-US" dirty="0" smtClean="0"/>
              <a:t>Flat names in the network (data plane)</a:t>
            </a:r>
          </a:p>
          <a:p>
            <a:r>
              <a:rPr lang="en-US" dirty="0" smtClean="0"/>
              <a:t>Permanent unique matching </a:t>
            </a:r>
            <a:r>
              <a:rPr lang="en-US" smtClean="0"/>
              <a:t>and lookup</a:t>
            </a:r>
          </a:p>
          <a:p>
            <a:pPr lvl="1"/>
            <a:r>
              <a:rPr lang="en-US" smtClean="0"/>
              <a:t>User</a:t>
            </a:r>
            <a:r>
              <a:rPr lang="en-US" dirty="0" smtClean="0"/>
              <a:t>-level names and API-level names </a:t>
            </a:r>
          </a:p>
          <a:p>
            <a:r>
              <a:rPr lang="en-US" dirty="0" smtClean="0"/>
              <a:t>Above the API</a:t>
            </a:r>
          </a:p>
          <a:p>
            <a:pPr lvl="1"/>
            <a:r>
              <a:rPr lang="en-US" dirty="0" smtClean="0"/>
              <a:t>Keywords to meta data translation</a:t>
            </a:r>
          </a:p>
          <a:p>
            <a:r>
              <a:rPr lang="en-US" dirty="0" smtClean="0"/>
              <a:t>Name-based API</a:t>
            </a:r>
          </a:p>
          <a:p>
            <a:r>
              <a:rPr lang="en-US" dirty="0" smtClean="0"/>
              <a:t>Below the API</a:t>
            </a:r>
          </a:p>
          <a:p>
            <a:pPr lvl="1"/>
            <a:r>
              <a:rPr lang="en-US" dirty="0" smtClean="0"/>
              <a:t>1-stage lookup</a:t>
            </a:r>
          </a:p>
          <a:p>
            <a:endParaRPr lang="en-US" dirty="0"/>
          </a:p>
        </p:txBody>
      </p:sp>
      <p:sp>
        <p:nvSpPr>
          <p:cNvPr id="4" name="Slide Number Placeholder 3"/>
          <p:cNvSpPr>
            <a:spLocks noGrp="1"/>
          </p:cNvSpPr>
          <p:nvPr>
            <p:ph type="sldNum" sz="quarter" idx="12"/>
          </p:nvPr>
        </p:nvSpPr>
        <p:spPr/>
        <p:txBody>
          <a:bodyPr/>
          <a:lstStyle/>
          <a:p>
            <a:fld id="{52384017-E4DF-4A7A-8FA6-2DC68C3EB4D0}" type="slidenum">
              <a:rPr lang="en-US" noProof="0" smtClean="0"/>
              <a:pPr/>
              <a:t>5</a:t>
            </a:fld>
            <a:endParaRPr lang="en-US" noProof="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Lookup implications</a:t>
            </a:r>
            <a:endParaRPr lang="en-US" dirty="0"/>
          </a:p>
        </p:txBody>
      </p:sp>
      <p:sp>
        <p:nvSpPr>
          <p:cNvPr id="3" name="Content Placeholder 2"/>
          <p:cNvSpPr>
            <a:spLocks noGrp="1"/>
          </p:cNvSpPr>
          <p:nvPr>
            <p:ph idx="1"/>
          </p:nvPr>
        </p:nvSpPr>
        <p:spPr/>
        <p:txBody>
          <a:bodyPr>
            <a:normAutofit fontScale="92500"/>
          </a:bodyPr>
          <a:lstStyle/>
          <a:p>
            <a:r>
              <a:rPr lang="en-US" dirty="0" smtClean="0"/>
              <a:t>Network operator</a:t>
            </a:r>
          </a:p>
          <a:p>
            <a:pPr lvl="1"/>
            <a:r>
              <a:rPr lang="en-US" dirty="0" smtClean="0"/>
              <a:t>Knows exactly what is being requested</a:t>
            </a:r>
          </a:p>
          <a:p>
            <a:pPr lvl="2"/>
            <a:r>
              <a:rPr lang="en-US" dirty="0" smtClean="0"/>
              <a:t>Everything that a name or its matching content reveals</a:t>
            </a:r>
          </a:p>
          <a:p>
            <a:r>
              <a:rPr lang="en-US" dirty="0" smtClean="0"/>
              <a:t>Subscriber </a:t>
            </a:r>
          </a:p>
          <a:p>
            <a:pPr lvl="1"/>
            <a:r>
              <a:rPr lang="en-US" dirty="0" smtClean="0"/>
              <a:t>Has no control on which part of the infrastructure serves its request</a:t>
            </a:r>
          </a:p>
          <a:p>
            <a:pPr lvl="1"/>
            <a:endParaRPr lang="en-US" dirty="0" smtClean="0"/>
          </a:p>
          <a:p>
            <a:r>
              <a:rPr lang="en-US" dirty="0" smtClean="0"/>
              <a:t>Privacy issues</a:t>
            </a:r>
          </a:p>
          <a:p>
            <a:pPr lvl="1"/>
            <a:r>
              <a:rPr lang="en-US" dirty="0" smtClean="0"/>
              <a:t>Easy activity monitoring</a:t>
            </a:r>
          </a:p>
          <a:p>
            <a:pPr lvl="2"/>
            <a:r>
              <a:rPr lang="en-US" dirty="0" smtClean="0"/>
              <a:t>On information items</a:t>
            </a:r>
          </a:p>
          <a:p>
            <a:pPr lvl="3"/>
            <a:r>
              <a:rPr lang="en-US" dirty="0" smtClean="0"/>
              <a:t>Censorship</a:t>
            </a:r>
          </a:p>
          <a:p>
            <a:pPr lvl="2"/>
            <a:r>
              <a:rPr lang="en-US" dirty="0" smtClean="0"/>
              <a:t>On subscribers</a:t>
            </a:r>
          </a:p>
          <a:p>
            <a:pPr lvl="3"/>
            <a:r>
              <a:rPr lang="en-US" dirty="0" smtClean="0"/>
              <a:t>Imprisoning</a:t>
            </a:r>
          </a:p>
          <a:p>
            <a:endParaRPr lang="en-US" dirty="0"/>
          </a:p>
        </p:txBody>
      </p:sp>
      <p:sp>
        <p:nvSpPr>
          <p:cNvPr id="4" name="Slide Number Placeholder 3"/>
          <p:cNvSpPr>
            <a:spLocks noGrp="1"/>
          </p:cNvSpPr>
          <p:nvPr>
            <p:ph type="sldNum" sz="quarter" idx="12"/>
          </p:nvPr>
        </p:nvSpPr>
        <p:spPr/>
        <p:txBody>
          <a:bodyPr/>
          <a:lstStyle/>
          <a:p>
            <a:fld id="{52384017-E4DF-4A7A-8FA6-2DC68C3EB4D0}" type="slidenum">
              <a:rPr lang="en-US" noProof="0" smtClean="0"/>
              <a:pPr/>
              <a:t>6</a:t>
            </a:fld>
            <a:endParaRPr lang="en-US" noProof="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Privacy Requirements</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Location aware</a:t>
            </a:r>
            <a:r>
              <a:rPr lang="en-US" dirty="0" smtClean="0"/>
              <a:t> overlays(</a:t>
            </a:r>
            <a:r>
              <a:rPr lang="en-US" dirty="0" smtClean="0"/>
              <a:t>?!)</a:t>
            </a:r>
          </a:p>
          <a:p>
            <a:endParaRPr lang="en-US" dirty="0"/>
          </a:p>
        </p:txBody>
      </p:sp>
      <p:sp>
        <p:nvSpPr>
          <p:cNvPr id="4" name="Slide Number Placeholder 3"/>
          <p:cNvSpPr>
            <a:spLocks noGrp="1"/>
          </p:cNvSpPr>
          <p:nvPr>
            <p:ph type="sldNum" sz="quarter" idx="12"/>
          </p:nvPr>
        </p:nvSpPr>
        <p:spPr/>
        <p:txBody>
          <a:bodyPr/>
          <a:lstStyle/>
          <a:p>
            <a:fld id="{52384017-E4DF-4A7A-8FA6-2DC68C3EB4D0}" type="slidenum">
              <a:rPr lang="en-US" noProof="0" smtClean="0"/>
              <a:pPr/>
              <a:t>7</a:t>
            </a:fld>
            <a:endParaRPr lang="en-US" noProof="0"/>
          </a:p>
        </p:txBody>
      </p:sp>
      <p:pic>
        <p:nvPicPr>
          <p:cNvPr id="5" name="Content Placeholder 3" descr="ICNPrivacy.jpg"/>
          <p:cNvPicPr>
            <a:picLocks noChangeAspect="1"/>
          </p:cNvPicPr>
          <p:nvPr/>
        </p:nvPicPr>
        <p:blipFill>
          <a:blip r:embed="rId3"/>
          <a:srcRect l="-4258" r="-4258"/>
          <a:stretch>
            <a:fillRect/>
          </a:stretch>
        </p:blipFill>
        <p:spPr>
          <a:xfrm>
            <a:off x="381000" y="1295400"/>
            <a:ext cx="8229600" cy="373380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sp>
        <p:nvSpPr>
          <p:cNvPr id="3" name="Content Placeholder 2"/>
          <p:cNvSpPr>
            <a:spLocks noGrp="1"/>
          </p:cNvSpPr>
          <p:nvPr>
            <p:ph idx="1"/>
          </p:nvPr>
        </p:nvSpPr>
        <p:spPr/>
        <p:txBody>
          <a:bodyPr/>
          <a:lstStyle/>
          <a:p>
            <a:r>
              <a:rPr lang="en-US" dirty="0" smtClean="0"/>
              <a:t>Entities</a:t>
            </a:r>
          </a:p>
          <a:p>
            <a:pPr lvl="1"/>
            <a:r>
              <a:rPr lang="en-US" dirty="0" smtClean="0"/>
              <a:t>Flagged data items </a:t>
            </a:r>
          </a:p>
          <a:p>
            <a:pPr lvl="1"/>
            <a:r>
              <a:rPr lang="en-US" dirty="0" smtClean="0"/>
              <a:t>Publisher </a:t>
            </a:r>
          </a:p>
          <a:p>
            <a:pPr lvl="1"/>
            <a:r>
              <a:rPr lang="en-US" dirty="0" smtClean="0"/>
              <a:t>User</a:t>
            </a:r>
          </a:p>
          <a:p>
            <a:r>
              <a:rPr lang="en-US" dirty="0" smtClean="0"/>
              <a:t>No secrets, no key-distribution, no infrastructure support</a:t>
            </a:r>
          </a:p>
          <a:p>
            <a:r>
              <a:rPr lang="en-US" dirty="0" smtClean="0"/>
              <a:t>Neutral storage</a:t>
            </a:r>
          </a:p>
          <a:p>
            <a:r>
              <a:rPr lang="en-US" dirty="0" smtClean="0"/>
              <a:t>Willing publishers</a:t>
            </a:r>
          </a:p>
          <a:p>
            <a:r>
              <a:rPr lang="en-US" dirty="0" smtClean="0"/>
              <a:t>Limited protection for individuals</a:t>
            </a:r>
          </a:p>
          <a:p>
            <a:r>
              <a:rPr lang="en-US" dirty="0" smtClean="0"/>
              <a:t>No specialized server/storage/application requirement </a:t>
            </a:r>
          </a:p>
          <a:p>
            <a:pPr lvl="1"/>
            <a:r>
              <a:rPr lang="en-US" dirty="0" smtClean="0"/>
              <a:t>E.g. as in PIR, </a:t>
            </a:r>
            <a:r>
              <a:rPr lang="en-US" dirty="0" err="1" smtClean="0"/>
              <a:t>ToR</a:t>
            </a:r>
            <a:r>
              <a:rPr lang="en-US" dirty="0" smtClean="0"/>
              <a:t>(??!!) </a:t>
            </a:r>
          </a:p>
          <a:p>
            <a:endParaRPr lang="en-US" dirty="0"/>
          </a:p>
        </p:txBody>
      </p:sp>
      <p:sp>
        <p:nvSpPr>
          <p:cNvPr id="4" name="Slide Number Placeholder 3"/>
          <p:cNvSpPr>
            <a:spLocks noGrp="1"/>
          </p:cNvSpPr>
          <p:nvPr>
            <p:ph type="sldNum" sz="quarter" idx="12"/>
          </p:nvPr>
        </p:nvSpPr>
        <p:spPr/>
        <p:txBody>
          <a:bodyPr/>
          <a:lstStyle/>
          <a:p>
            <a:fld id="{52384017-E4DF-4A7A-8FA6-2DC68C3EB4D0}" type="slidenum">
              <a:rPr lang="en-US" noProof="0" smtClean="0"/>
              <a:pPr/>
              <a:t>8</a:t>
            </a:fld>
            <a:endParaRPr lang="en-US" noProof="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solution – privacy preserving names</a:t>
            </a:r>
            <a:endParaRPr lang="en-US" dirty="0"/>
          </a:p>
        </p:txBody>
      </p:sp>
      <p:sp>
        <p:nvSpPr>
          <p:cNvPr id="3" name="Content Placeholder 2"/>
          <p:cNvSpPr>
            <a:spLocks noGrp="1"/>
          </p:cNvSpPr>
          <p:nvPr>
            <p:ph idx="1"/>
          </p:nvPr>
        </p:nvSpPr>
        <p:spPr/>
        <p:txBody>
          <a:bodyPr/>
          <a:lstStyle/>
          <a:p>
            <a:r>
              <a:rPr lang="en-US" dirty="0" smtClean="0"/>
              <a:t>No permanent unique </a:t>
            </a:r>
            <a:r>
              <a:rPr lang="en-US" dirty="0" smtClean="0"/>
              <a:t>matching</a:t>
            </a:r>
          </a:p>
          <a:p>
            <a:pPr lvl="1"/>
            <a:r>
              <a:rPr lang="en-US" dirty="0" smtClean="0"/>
              <a:t>Transient identifier</a:t>
            </a:r>
          </a:p>
          <a:p>
            <a:pPr lvl="1"/>
            <a:r>
              <a:rPr lang="en-US" dirty="0" smtClean="0"/>
              <a:t>Different identifiers </a:t>
            </a:r>
            <a:r>
              <a:rPr lang="en-US" dirty="0" smtClean="0"/>
              <a:t>resulting to same object</a:t>
            </a:r>
            <a:endParaRPr lang="en-US" dirty="0" smtClean="0"/>
          </a:p>
          <a:p>
            <a:r>
              <a:rPr lang="en-US" dirty="0" smtClean="0"/>
              <a:t>Preserving Privacy based on computational asymmetry</a:t>
            </a:r>
          </a:p>
          <a:p>
            <a:r>
              <a:rPr lang="en-US" dirty="0" smtClean="0"/>
              <a:t>Create API level names on the fly</a:t>
            </a:r>
          </a:p>
          <a:p>
            <a:pPr lvl="1"/>
            <a:r>
              <a:rPr lang="en-US" dirty="0" smtClean="0"/>
              <a:t>Without affecting service/data discovery</a:t>
            </a:r>
          </a:p>
          <a:p>
            <a:r>
              <a:rPr lang="en-US" dirty="0" smtClean="0"/>
              <a:t>Add salt values to names </a:t>
            </a:r>
          </a:p>
          <a:p>
            <a:pPr lvl="1"/>
            <a:r>
              <a:rPr lang="en-US" dirty="0" smtClean="0"/>
              <a:t>Relationship between name and content less predictable</a:t>
            </a:r>
          </a:p>
          <a:p>
            <a:r>
              <a:rPr lang="en-US" dirty="0" smtClean="0"/>
              <a:t>Require publisher to contribute </a:t>
            </a:r>
          </a:p>
          <a:p>
            <a:pPr lvl="1"/>
            <a:r>
              <a:rPr lang="en-US" dirty="0" smtClean="0"/>
              <a:t>Generate combinatory contents: difficult  to reverse guess </a:t>
            </a:r>
          </a:p>
          <a:p>
            <a:endParaRPr lang="en-US" dirty="0"/>
          </a:p>
        </p:txBody>
      </p:sp>
      <p:sp>
        <p:nvSpPr>
          <p:cNvPr id="4" name="Slide Number Placeholder 3"/>
          <p:cNvSpPr>
            <a:spLocks noGrp="1"/>
          </p:cNvSpPr>
          <p:nvPr>
            <p:ph type="sldNum" sz="quarter" idx="12"/>
          </p:nvPr>
        </p:nvSpPr>
        <p:spPr/>
        <p:txBody>
          <a:bodyPr/>
          <a:lstStyle/>
          <a:p>
            <a:fld id="{52384017-E4DF-4A7A-8FA6-2DC68C3EB4D0}" type="slidenum">
              <a:rPr lang="en-US" noProof="0" smtClean="0"/>
              <a:pPr/>
              <a:t>9</a:t>
            </a:fld>
            <a:endParaRPr lang="en-US" noProof="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alto_science_and_technology">
  <a:themeElements>
    <a:clrScheme name="Custom 1">
      <a:dk1>
        <a:sysClr val="windowText" lastClr="000000"/>
      </a:dk1>
      <a:lt1>
        <a:sysClr val="window" lastClr="FFFFFF"/>
      </a:lt1>
      <a:dk2>
        <a:srgbClr val="1F497D"/>
      </a:dk2>
      <a:lt2>
        <a:srgbClr val="928B81"/>
      </a:lt2>
      <a:accent1>
        <a:srgbClr val="009B3A"/>
      </a:accent1>
      <a:accent2>
        <a:srgbClr val="FF7900"/>
      </a:accent2>
      <a:accent3>
        <a:srgbClr val="0065BD"/>
      </a:accent3>
      <a:accent4>
        <a:srgbClr val="ED2939"/>
      </a:accent4>
      <a:accent5>
        <a:srgbClr val="FECB00"/>
      </a:accent5>
      <a:accent6>
        <a:srgbClr val="6639B7"/>
      </a:accent6>
      <a:hlink>
        <a:srgbClr val="0065BD"/>
      </a:hlink>
      <a:folHlink>
        <a:srgbClr val="ED2939"/>
      </a:folHlink>
    </a:clrScheme>
    <a:fontScheme name="Aalto_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aalto_science_and_technology.potx</Template>
  <TotalTime>33449</TotalTime>
  <Words>638</Words>
  <Application>Microsoft Macintosh PowerPoint</Application>
  <PresentationFormat>On-screen Show (4:3)</PresentationFormat>
  <Paragraphs>126</Paragraphs>
  <Slides>11</Slides>
  <Notes>4</Notes>
  <HiddenSlides>2</HiddenSlides>
  <MMClips>0</MMClips>
  <ScaleCrop>false</ScaleCrop>
  <HeadingPairs>
    <vt:vector size="4" baseType="variant">
      <vt:variant>
        <vt:lpstr>Design Template</vt:lpstr>
      </vt:variant>
      <vt:variant>
        <vt:i4>1</vt:i4>
      </vt:variant>
      <vt:variant>
        <vt:lpstr>Slide Titles</vt:lpstr>
      </vt:variant>
      <vt:variant>
        <vt:i4>11</vt:i4>
      </vt:variant>
    </vt:vector>
  </HeadingPairs>
  <TitlesOfParts>
    <vt:vector size="12" baseType="lpstr">
      <vt:lpstr>aalto_science_and_technology</vt:lpstr>
      <vt:lpstr>Name Privacy in ICN-- Privacy preserving names</vt:lpstr>
      <vt:lpstr>ICN</vt:lpstr>
      <vt:lpstr>ICN Network and Applications</vt:lpstr>
      <vt:lpstr>Default Privacy</vt:lpstr>
      <vt:lpstr>Example Scenario</vt:lpstr>
      <vt:lpstr>Lookup implications</vt:lpstr>
      <vt:lpstr>Privacy Requirements</vt:lpstr>
      <vt:lpstr>Assumptions</vt:lpstr>
      <vt:lpstr>Possible solution – privacy preserving names</vt:lpstr>
      <vt:lpstr>Possible Name Generation</vt:lpstr>
      <vt:lpstr>Thanks!</vt:lpstr>
    </vt:vector>
  </TitlesOfParts>
  <Company>HIIT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Pasi Sarolahti</dc:creator>
  <cp:lastModifiedBy>somaya</cp:lastModifiedBy>
  <cp:revision>471</cp:revision>
  <dcterms:created xsi:type="dcterms:W3CDTF">2012-11-08T00:14:38Z</dcterms:created>
  <dcterms:modified xsi:type="dcterms:W3CDTF">2012-11-08T16:28:32Z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vTieturiVerId">
    <vt:lpwstr>002</vt:lpwstr>
  </property>
</Properties>
</file>